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4C3E28-69D8-4328-85F7-8ED3AC880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E012D-82FE-4799-B5FD-ED71F88F9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00F27-0C7C-46D4-B782-539691924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FABB9-D76E-4779-A635-3E773255B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282C79-9646-4F8F-A07D-69FEA7B3D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643A6-14BF-439D-9736-6E778E8F8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893903-18FB-45DA-8507-DA6145CEB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BC3FC-8D2A-4C14-93B5-6AB219460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CD7E7C-C639-47AE-87D1-DAB89EE33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79595-4C8A-42FD-B3C5-430E7C41A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F9987-25BD-4DAF-BB37-09CF3B4DA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5411005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家居建材行业消防安全演示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2023-12-28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行业概述与消防安全重要性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火灾原因分析与预防措施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灭火器材选择与使用方法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火灾现场处置与逃生自救技巧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企业消防安全管理体系建设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行业概述与消防安全重要性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家居建材行业现状及发展趋势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家居建材行业近年来保持稳步增长，市场规模不断扩大，产品种类日益丰富。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随着消费者对家居环境的要求不断提高，家居建材行业正朝着个性化、智能化、环保化方向发展。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299" b="202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家居建材如木材、塑料、油漆等易燃材料在火灾中燃烧迅速，产生大量有毒烟雾，给人员疏散和灭火救援带来极大困难。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政府对家居建材的消防安全性能有严格法规和标准要求，企业需要遵守相关法规和标准，否则将面临法律责任。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消防安全对家居建材行业的影响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法规与标准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火灾危险性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保障生命安全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通过提高消防安全意识，加强火灾预防和应急救援能力，可以最大限度地减少火灾造成的人员伤亡。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维护财产安全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家居建材是家庭财产的重要组成部分，提高消防安全意识有助于保护家庭财产免受火灾损失。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50" r="17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提高消防安全意识的重要性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火灾原因分析与预防措施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吸烟、玩火、用火不慎等人为原因引起的火灾占比最高，需加强员工和顾客的消防安全教育。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电线短路、电器设备过载等引起的火灾也较为常见，应定期检查电器线路和设备。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家居建材行业涉及大量易燃物品，如木材、油漆等，若管理不当极易引发火灾。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308" r="28308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人为因素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电器故障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易燃物品管理不当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火灾原因统计分析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应分类储存易燃物品，避免不同性质物品混放，保持储存场所通风良好，温度适宜。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易燃物品储存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00" r="7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易燃物品使用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792" r="18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在使用过程中应严格遵守安全操作规程，远离火源和热源，避免产生静电火花。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易燃废弃物应妥善处理，不得随意丢弃或堆积，以免引起火灾。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易燃物品管理与规范操作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电器设备选用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选用质量合格、安全可靠的电器设备，避免使用劣质或不合格产品。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电器设备安装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电器设备的安装应符合安全要求，不得私拉乱接电线，确保接地良好。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电器设备检查维护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定期对电器设备进行检查和维护，及时发现并处理故障和隐患，确保设备正常运行。同时，要教育员工和顾客正确使用电器设备，避免超负荷运行和长时间使用。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电器设备使用安全及检查维护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灭火器材选择与使用方法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适用于扑灭固体或非水溶性液体的初起火灾。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适用于扑灭固体、液体、气体及带电设备的初起火灾。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适用于扑灭图书、档案、贵重设备、精密仪器、600伏以下电气设备及油类的初起火灾。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适用于扑灭可燃液体、可燃气体和电气设备的初起火灾。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干粉灭火器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二氧化碳灭火器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水基型灭火器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洁净气体灭火器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常见灭火器材类型及适用范围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875" r="28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根据场所的火灾危险等级、灭火器材的灭火效能和配置基准确定配置数量和类型。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定期对灭火器材进行检查，包括外观、压力、重量等方面，确保其处于良好状态。对过期或损坏的灭火器材应及时更换或维修。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灭火器材配置要求与检查维护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https://d.book118.com/787154110051006025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2024-08-29T20:04:53.474</cp:lastPrinted>
  <dcterms:created xsi:type="dcterms:W3CDTF">2024-08-29T12:04:53Z</dcterms:created>
  <dcterms:modified xsi:type="dcterms:W3CDTF">2024-08-29T12:04:55Z</dcterms:modified>
</cp:coreProperties>
</file>