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201388-CFE9-4AB8-A13B-1EB8628648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C792F0-864A-4CC0-933B-65D4D8A287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541ACE-12C3-4570-B47F-CB10003E8C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2DCD1F2-C904-468C-9868-2636636433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F33742D-71CE-4DC6-8E91-5B5BBC415E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071E985-CE8E-489D-BA14-5388685481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3A36110-6E67-47E4-9CEB-BCC04EF8EB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51AAF87-B0D7-4B16-8BF3-F744A0C668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264554E-3520-4976-B2C8-9262B593DC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9A521D-6A98-47F1-9708-96F1484731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768446-E3DA-46E6-B84A-449F3DCA9A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3.jpeg" /><Relationship Id="rId6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87155105002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315495" y="927427"/>
            <a:ext cx="812800" cy="73152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2657183">
            <a:off x="7142739" y="769563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2685974">
            <a:off x="6633365" y="506931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685974">
            <a:off x="7446339" y="236818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685974">
            <a:off x="11517212" y="2896896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685974">
            <a:off x="6777271" y="3320747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flipH="1">
            <a:off x="8211116" y="641491"/>
            <a:ext cx="3983355" cy="5732145"/>
          </a:xfrm>
          <a:prstGeom prst="rect">
            <a:avLst/>
          </a:prstGeom>
        </p:spPr>
      </p:pic>
      <p:sp>
        <p:nvSpPr>
          <p:cNvPr id="9" name="AutoShape 9"/>
          <p:cNvSpPr/>
          <p:nvPr/>
        </p:nvSpPr>
        <p:spPr>
          <a:xfrm rot="2657183">
            <a:off x="11213724" y="770198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2685974">
            <a:off x="10704350" y="507566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2685974">
            <a:off x="11517324" y="237453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2004898" y="5075611"/>
            <a:ext cx="24688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15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60192" y="5075611"/>
            <a:ext cx="24688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15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2024-01-12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931384" y="1759797"/>
            <a:ext cx="7657616" cy="275096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心理健康关怀活动总结与反思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42202" y="3100183"/>
            <a:ext cx="3335655" cy="624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724">
                <a:solidFill>
                  <a:schemeClr val="accent1"/>
                </a:solidFill>
                <a:latin typeface="微软雅黑"/>
                <a:ea typeface="微软雅黑"/>
                <a:cs typeface="微软雅黑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42202" y="2288631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chemeClr val="accent1"/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912220" y="714964"/>
            <a:ext cx="5606620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活动内容与流程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活动效果评估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活动反思与改进建议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未来展望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noFill/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4023413" y="1756561"/>
            <a:ext cx="4145173" cy="823690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146" b="1814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5462" r="5462"/>
          <a:stretch>
            <a:fillRect/>
          </a:stretch>
        </p:blipFill>
        <p:spPr>
          <a:xfrm>
            <a:off x="7771734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活动目的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提高心理健康意识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通过活动宣传心理健康知识，帮助参与者了解心理健康的重要性，提高自我认知和自我调节能力。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促进心理问题的解决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为参与者提供心理咨询服务和资源，帮助他们解决心理问题，改善生活质量。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建立心理支持网络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通过活动建立心理健康支持网络，让参与者相互交流、分享经验和资源，形成互助支持系统。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时间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XXXX年XX月XX日，下午XX点至XX点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地点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市中心公园广场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活动时间与地点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心理健康关怀协会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组织者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心理医生、心理咨询师、教育专家等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嘉宾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市民、学生、社区居民等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参与者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活动参与人员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noFill/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4023413" y="1756561"/>
            <a:ext cx="4145173" cy="823690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活动内容与流程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主题名称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关爱心灵，共创美好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主题意义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提高大众对心理健康的重视，传播心理健康知识，帮助人们建立积极心态和应对压力的能力。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活动主题介绍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863" r="12863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t="10033" b="10033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05451" y="3460761"/>
            <a:ext cx="2286000" cy="88392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05451" y="4206759"/>
            <a:ext cx="2286000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活动流程安排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确定主题、策划方案、组织志愿者、宣传推广等。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利用社交媒体、宣传海报、宣传单等方式进行广泛宣传，吸引公众参与。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按照策划方案组织活动，包括讲座、工作坊、互动游戏等形式。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总结活动成果，对参与人员进行反馈和评估。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活动筹备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活动宣传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活动执行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活动收尾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邀请心理健康专家进行主题演讲，分享心理健康知识和应对压力的方法。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讲座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工作坊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互动游戏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组织心理健康主题的工作坊，让参与者通过互动和实践掌握应对压力的技巧。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设计心理健康主题的互动游戏，帮助参与者放松心情，增进彼此了解。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活动具体内容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noFill/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4023413" y="1756561"/>
            <a:ext cx="4145173" cy="823690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活动效果评估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https://d.book118.com/787155105002006051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2024-09-23T18:20:19.161</cp:lastPrinted>
  <dcterms:created xsi:type="dcterms:W3CDTF">2024-09-23T10:20:19Z</dcterms:created>
  <dcterms:modified xsi:type="dcterms:W3CDTF">2024-09-23T10:20:21Z</dcterms:modified>
</cp:coreProperties>
</file>