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8050B-F4CB-4861-BEC6-6E910FA84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3BC3C-970A-4DE8-AE9F-CA95EB16C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C5ADF-17AF-4E09-8337-CF1C82934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71497-4BF2-4294-AC7E-EF5F80012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C456C-06AB-4427-BEA5-3466871AC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D310B-2FCD-4FC2-81FC-75B295B39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8CB8D-4A74-4246-8A6A-9E509A249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03964-3621-4826-BE41-8CDEFA41B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1515A-9D69-43CD-B127-BACCD84C7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7ED42-C248-4E7D-8C81-A50A347A5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17C11-FA67-4DA2-A8D7-17527E642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55113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预防手机沉迷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手机沉迷的现状与影响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手机沉迷的原因分析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预防手机沉迷的策略与措施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具体实施方案与案例分享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手机沉迷的现状与影响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据调查，许多青少年每天使用手机的时间超过3小时，甚至有的达到5小时以上。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青少年手机使用时间过长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玩游戏、看视频、社交媒体是青少年使用手机的主要活动，其中游戏占比最高。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青少年手机使用主要活动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长时间使用手机会导致青少年缺乏运动、影响睡眠质量、视力下降、注意力不集中等问题。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青少年手机沉迷的负面影响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青少年手机沉迷现状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06" r="17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过度使用手机会导致青少年注意力不集中，影响学习效果，甚至导致成绩下滑。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影响身心健康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长时间低头看手机容易引起颈椎问题，长时间保持同一姿势也会对腰椎造成负担。此外，过度使用手机还可能导致睡眠质量下降，影响青少年的身心健康。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影响人际关系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过度依赖手机和社交媒体可能导致青少年缺乏面对面交流的能力，影响他们的人际关系和社会交往能力。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手机沉迷对青少年的影响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325" b="103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95" b="42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手机沉迷对社会的影响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增加家庭矛盾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青少年过度使用手机往往会导致家庭矛盾，如家长担心孩子沉迷其中，影响学习和成长，而孩子则认为家长干涉过多。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降低生产效率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员工在工作期间过度使用手机，不仅会降低工作效率，还可能对企业的信息安全构成威胁。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引发社会问题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手机沉迷可能引发一系列社会问题，如网络欺凌、隐私泄露、网络成瘾等，这些问题对个人和社会都带来了负面影响。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手机沉迷的原因分析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青少年正处于探索世界的阶段，对新鲜事物充满好奇，手机作为现代科技的代表，自然成为他们探索的目标。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51" r="1455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青少年渴望与同龄人建立关系和互动，手机上的社交媒体平台为他们提供了一个便捷的交流渠道。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759" b="275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708" r="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青少年在成长过程中需要释放压力，手机游戏、音乐、视频等娱乐功能满足了他们的需求。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青少年心理特点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家长对孩子的手机使用缺乏有效的监管，导致孩子过度依赖手机。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缺乏监管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榜样作用不足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917" r="7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一些家长过于严厉或放任自流的教育方式，可能导致孩子在手机使用上产生逃避心态。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家长自身对手机使用缺乏自律，给孩子树立了不良榜样。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学校压力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学校教育中的考试、升学等压力可能导致学生借助手机逃避现实。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同龄人影响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同龄人群体中普遍使用手机，相互影响下更容易形成手机沉迷。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网络环境不规范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网络上存在大量不适合青少年的内容，缺乏有效监管，易导致青少年沉迷。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内容更新快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手机上的内容更新速度快，不断有新鲜事物出现，满足了青少年追求新鲜的心理。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丰富的应用程序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手机上的应用程序种类繁多，功能强大，对青少年具有很强的吸引力。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手机上的社交媒体、游戏等具有很高的互动性，容易使青少年沉浸其中。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手机功能与内容吸引力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https://d.book118.com/787155113024006041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2024-09-13T20:01:14.977</cp:lastPrinted>
  <dcterms:created xsi:type="dcterms:W3CDTF">2024-09-13T12:01:14Z</dcterms:created>
  <dcterms:modified xsi:type="dcterms:W3CDTF">2024-09-13T12:01:17Z</dcterms:modified>
</cp:coreProperties>
</file>