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E9D6E-4A01-4F09-95DD-F367E7293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578EB-A2C9-4353-9F5F-E6B227F11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70C0D-6D01-4C0D-914D-BBC7496AE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C448D-4F15-417A-AF6E-F261CEE8A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D8021B-2403-458F-987B-45F125A9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CBE0E6-416B-49E6-BBB2-6D2F0B84E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9186FD-799D-4501-81EE-68B4D4F86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77069-FF0F-40E2-BFB8-9E0131DA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EA8A6-5A4D-46E7-8456-61015E0F7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A7D6F-BC15-4C1F-8373-BA356D0D8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4026B-3E93-4901-8DEB-80C7D3510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614613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关于水肿饮食护理的ppt大纲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饮食护理在水肿中的作用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针对不同类型水肿的饮食护理建议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个体化饮食护理计划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其他水肿护理措施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水肿是指过多的液体在组织间隙或体腔内积聚，导致身体肿胀的现象。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水肿的症状包括皮肤紧绷、弹性降低、颜色改变、疼痛、活动受限等。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7" r="13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水肿可以根据其原因分为心源性、肾源性、肝源性、营养不良性、特发性等类型。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水肿的原因可能包括血液循环障碍、肾脏功能不全、肝功能不全、营养不良、免疫系统异常等。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水肿的分类和原因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水肿对身体的影响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水肿可能导致血液循环障碍，影响身体各器官的氧气和营养供应。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胸部和喉部的水肿可能导致呼吸困难，严重时可能导致窒息。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胃肠道水肿可能导致食欲不振、消化不良等症状，影响营养吸收。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关节和肌肉的水肿可能导致疼痛和活动受限，影响正常生活和工作。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饮食护理在水肿中的作用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减少食物中的盐分，有助于减轻水肿，降低体内的液体潴留。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限制盐分摄入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控制液体摄入量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合理安排液体的摄入，避免过量饮水，有助于减轻水肿症状。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多吃富含膳食纤维的食物，如蔬菜、水果和全谷类，有助于改善水肿。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调整饮食习惯减轻水肿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如鱼、瘦肉、豆类等，提供身体所需的营养，促进新陈代谢。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83" r="29583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高蛋白食物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如香蕉、土豆、蘑菇等，有助于调节体内的钠水平，减轻水肿。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富含钾的食物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如柑橘类水果、绿叶蔬菜等，提供身体所需的维生素，促进身体健康。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富含维生素的食物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推荐的食物和营养素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35" r="1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46" r="6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需要限制的食物和饮料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高盐食品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如腌制品、咸鱼、咸菜等，应尽量避免或少量食用。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高糖饮料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如碳酸饮料、果汁等，含有高糖分，可能加重水肿症状。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高脂肪食品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如油炸食品、肥肉等，应适量控制摄入量。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针对不同类型水肿的饮食护理建议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低盐、低脂、限制液体摄入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适量增加优质蛋白质的摄入，如鱼、瘦肉、豆类等，有助于改善心功能和减轻水肿。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控制盐和脂肪的摄入，避免高盐和高脂肪食物，如腌制品、快餐、油炸食品等。同时，限制液体的摄入量，避免过多的水分滞留体内。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控制水分摄入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增加优质蛋白质的摄入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根据水肿的严重程度，适当控制水分摄入，以减轻水肿症状。在饮食上，应避免过量的汤汁、饮料等液体食物。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心脏性水肿的饮食护理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限制盐、脂肪和蛋白质的摄入，以减轻肾脏负担。避免高盐、高脂肪和高蛋白的食物，如腌制品、油炸食品、肉类等。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根据水肿的严重程度，适当控制水分摄入，以减轻水肿症状。在饮食上，应避免过量的汤汁、饮料等液体食物。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适量增加具有利尿作用的食物，如冬瓜、黄瓜、芹菜等，有助于促进排尿和减轻水肿。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低盐、低脂、低蛋白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控制水分摄入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增加利尿食物的摄入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肾性水肿的饮食护理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https://d.book118.com/787156146135006052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2024-09-26T07:51:16.942</cp:lastPrinted>
  <dcterms:created xsi:type="dcterms:W3CDTF">2024-09-25T23:51:16Z</dcterms:created>
  <dcterms:modified xsi:type="dcterms:W3CDTF">2024-09-25T23:51:19Z</dcterms:modified>
</cp:coreProperties>
</file>