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63D3DF-8B95-4C3D-8562-8630BBE39D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E0883F-6B1A-440C-9E20-F6F6A26DF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7CE57E-007C-4A37-8FBE-88EAA24DB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5A4840-2228-4CCB-8984-1912B8291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50472E-FA3E-489A-9FD3-7C44A06894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3893CD-264F-447A-A175-CFE6DC11CB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61DFCB-65D3-4949-9195-8228349F54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3F3314-EBE2-4090-9100-961118A3B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5DACC9-EA9F-49DD-923C-9B2AD80CA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B97B2-B341-43A1-860B-34E23D226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77CB97-5D23-4279-A18A-6D87519926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15616505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化妆品行业2024年化妆品生产预测</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2024年化妆品生产环境分析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生产规模与布局预测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产品结构调整与优化方向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营销策略及市场拓展建议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供应链管理优化措施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质量安全监管及风险防范措施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化妆品行业现状及特点</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行业规模</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全球化妆品市场规模持续增长，其中，护肤品、彩妆和香水是主要品类。</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品牌竞争</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国际知名品牌占据市场主导地位，但本土品牌凭借差异化创新逐渐获得市场份额。</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消费者群体</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以女性消费者为主，但男性化妆品市场逐渐崛起，成为新的增长点。</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法规政策</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各国对化妆品行业的法规政策不断完善，对产品安全、环保等方面的要求日益严格。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20" r="2572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国内化妆品市场规模迅速扩大，成为全球第二大化妆品消费市场。</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市场规模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国内消费者越来越注重品牌、品质和个性化需求，对化妆品的消费观念逐渐成熟。</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消费习惯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国际品牌在国内市场占据优势地位，但本土品牌凭借对消费者需求的深入了解，逐渐在细分市场中取得突破。</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竞争格局</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国内化妆品企业在产品研发、品牌营销等方面不断创新，推动行业快速发展。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创新趋势</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 r="2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随着消费者对环保意识的提高，化妆品行业将更加注重产品的环保性能和可持续性。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绿色环保</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个性化定制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高科技应用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线上线下融合</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消费者对个性化需求不断增长，化妆品企业将提供更多定制化的产品和服务。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生物科技、纳米技术等高科技手段在化妆品领域的应用将推动产品创新和品质提升。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化妆品企业将加强线上线下渠道的融合，打造全渠道销售网络，提升消费者购物体验。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2024年化妆品生产环境分析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法规政策环境</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随着全球范围内对化妆品安全性的关注度提高，各国政府将加强对化妆品行业的监管，出台更为严格的法规政策，对化妆品原料、生产、标签等方面做出更细致的规定。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环保政策</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环保政策对化妆品行业的影响逐渐加大，推动企业采用环保原料和生产工艺，减少化妆品生产过程中的环境污染。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681" r="336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586" r="315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随着科技的不断进步，新技术如纳米技术、生物技术等在化妆品领域的应用将更广泛，提高产品的功效和安全性。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新技术应用</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企业为保持市场竞争力，将加大研发投入，提升产品的创新性和独特性，满足消费者多样化的需求。</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研发能力提升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技术创新与研发能力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受全球疫情、自然灾害等不可控因素影响，部分化妆品原料供应可能出现紧张，企业需要提前做好供应链管理和原料储备。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国际原油、植物提取物等原料价格波动将对化妆品成本产生影响，企业需要关注市场动态，合理调整产品定价策略。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原材料供应及价格波动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价格波动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原材料供应</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消费者对化妆品的需求越来越个性化，对产品功效、成分、品牌等方面的要求更高，企业需要精准把握消费者需求，提供定制化的产品和服务。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个性化需求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随着环保意识的普及，消费者更倾向于购买绿色、环保的化妆品，推动企业加强环保生产和社会责任履行。</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绿色消费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快节奏的生活使得消费者对化妆品的便捷性需求增加，如快速上妆、卸妆以及便携式产品等将成为市场新热点。</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便捷性需求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生产规模与布局预测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化妆品行业整体生产规模将持续扩大，预计2024年总产值将达到数千亿元人民币。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随着消费者对化妆品品质和品牌的要求不断提高，高端化妆品市场份额将进一步提升。</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绿色环保、天然有机等概念的普及将推动化妆品行业向更加环保、健康的方向发展。</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总体生产规模预测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886" r="788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西部地区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利用丰富的自然资源和民族特色，开发具有地域特色的化妆品产品，拓展市场。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东部地区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依托强大的研发实力和供应链优势，继续巩固在高端化妆品市场的领先地位。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中部地区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发挥承东启西的区位优势，积极承接东部化妆品产业转移，提升本地化妆品产业水平。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各地区生产布局调整方向</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欧莱雅、资生堂等国际知名品牌将继续加大在华投资力度，提升本地化生产能力和研发水平。</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珀莱雅、御泥坊等国内知名品牌将加快全国布局，扩大生产规模，提高品牌影响力。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新兴品牌如完美日记、花西子等将借助互联网营销手段，快速崛起并实现产能跨越式发展。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重点企业产能扩建计划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https://d.book118.com/787156165050006032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2024-09-05T02:49:26.584</cp:lastPrinted>
  <dcterms:created xsi:type="dcterms:W3CDTF">2024-09-04T18:49:26Z</dcterms:created>
  <dcterms:modified xsi:type="dcterms:W3CDTF">2024-09-04T18:49:28Z</dcterms:modified>
</cp:coreProperties>
</file>