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F517D-4635-46B8-8C1E-A5D7BA289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83B44-EF5A-4884-8D2D-3F8505521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C4266-6BED-4FE0-B617-0D5604927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78A943-D3D4-4242-BFE2-75AD9CD4B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4FFCD9-3895-45AE-BD4C-01184E805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864A55-6506-448B-8D92-C3E2F4759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1013B7-48B7-410E-9493-6A6E5E96D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D54AB5-A86A-4755-8E89-B01E645D9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238642-D7D2-4B7E-8C0D-616B44AEC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9DD2F-5E69-41DB-B644-DCD671A51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6813E-45CA-4EDE-8AC8-1FC5D8DCE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16005302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小学四年级班务工作总结报告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班级管理工作回顾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教育教学工作成果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学生德育工作成效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家长参与和支持工作汇报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存在问题和挑战分析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对小学四年级班级管理工作进行全面梳理，展示工作成果和亮点。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反思工作不足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促进班级发展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00" r="14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深入分析工作中存在的问题和不足，提出改进措施。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通过总结报告，为班级后续发展提供有益参考和建议。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17" r="1881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64" r="1876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540" r="454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包括班级纪律、卫生、安全等方面的管理情况。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涉及学生的学习成绩、品德表现、课外活动等方面的表现。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涵盖家长会、家访、家校联系平台等方面的沟通情况。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包括班主任与科任教师之间的协作情况，共同推进班级工作。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班级管理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学生表现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家校沟通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教师协作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班级管理工作回顾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班级纪律管理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纪律规定宣传和执行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通过班会等形式，宣传学校及班级的纪律规定，确保学生明确知晓并遵守。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奖惩制度实施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对表现良好的学生进行表扬和奖励，对违反纪律的学生进行适当的惩罚，以示警戒。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纪律委员设置与培训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选拔负责任、有威信的学生担任纪律委员，协助老师进行日常纪律管理。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通过课堂教育和日常引导，培养学生讲文明、懂礼仪的良好习惯。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42" r="45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文明礼仪教育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关注学生的日常行为，及时纠正不良习惯，引导学生养成良好的学习和生活习惯。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行为习惯养成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关注学生的心理健康状况，及时发现并解决学生的心理问题，促进学生身心健康发展。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心理健康关注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学生行为规范引导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组织定期家长会，与家长交流学生的在校表现和学习情况，共同商讨教育措施。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定期家长会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对有特殊情况的学生进行家访，深入了解学生的家庭背景和成长环境，为学生提供个性化的教育支持。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家访活动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利用微信群、QQ群等家校互动平台，及时发布学校通知和班级动态，方便家长了解并参与学生的教育过程。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家校互动平台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家校沟通与合作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教育教学工作成果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互动环节增加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增加课堂互动环节，鼓励学生提问、讨论，培养学生的思维能力和表达能力。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积极尝试新的教学方法，如情景教学、合作学习等，提高学生的学习兴趣和参与度。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多媒体辅助教学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充分利用多媒体教学资源，使教学内容更加生动、形象，提高学生的理解力和记忆力。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750" r="15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667" r="18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9917" r="199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课堂教学质量提升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通过定期测评和考试，发现学生的成绩稳步提升，优秀率和及格率均有所提高。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成绩稳步提升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针对学生的不同特点，制定个性化辅导计划，帮助学生解决学习中的困难和问题。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个性化辅导实施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加强与家长的沟通和合作，共同关注学生的学习进步和成长发展。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家校合作加强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学生学业成绩分析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学生参与度提高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通过活动的组织和引导，学生的参与度明显提高，表现出更加积极的学习态度和合作精神。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教育效果显著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学生在活动中获得了更多的实践机会和锻炼空间，综合素质得到显著提升。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活动形式多样化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组织开展了多种形式的教育教学活动，如学科竞赛、文艺汇演、社会实践等，丰富学生的课余生活。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教育教学活动丰富度评价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学生德育工作成效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根据学校德育工作计划和班级实际情况，制定了切实可行的德育目标，包括培养学生的爱国主义情感、社会公德意识、良好行为习惯等。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通过一系列德育活动的开展，学生的思想道德水平得到了显著提高，德育目标达成情况良好。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德育目标达成情况分析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目标达成度高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德育目标设定合理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417" r="134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组织学生参加升旗仪式、国旗下讲话、主题班会等常规德育活动，引导学生树立正确的价值观和道德观。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常规德育活动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结合班级实际情况，开展了“小小志愿者”、“文明小使者”等特色德育活动，让学生在实践中体验道德的力量。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特色德育活动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加强与家长的沟通和合作，通过家长会、家访等形式，引导家长参与孩子的德育教育，形成家校共育的良好局面。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家校合作共育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德育活动开展情况介绍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https://d.book118.com/787160053024006042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2024-09-15T07:50:29.495</cp:lastPrinted>
  <dcterms:created xsi:type="dcterms:W3CDTF">2024-09-14T23:50:29Z</dcterms:created>
  <dcterms:modified xsi:type="dcterms:W3CDTF">2024-09-14T23:50:31Z</dcterms:modified>
</cp:coreProperties>
</file>