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CBDE4-4F9D-4382-8AF8-E745963D1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2109F-C13E-430A-BA62-BFF016AEF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7F085-39A5-4868-BBAF-431CEAFBA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64AE7-475B-4721-8B3A-38C18BEE3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C7E740-483B-454A-A1D3-C85D67965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38F512-5610-477B-B336-F3C53E6FE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9CC2D5-D77D-4D81-9164-78B9D1ACF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CF72F-5059-40D3-98E2-C434DB045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9C710-CF77-4D3D-9CBD-80F8D9DCC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E4322-0DA8-469A-ACAF-68302CC6E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FB256-575F-45F7-BDF0-093368F81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602000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景区服务效果评估指南解读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评估目的与意义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结果呈现与改进建议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提升景区服务质量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提高员工服务意识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评估过程可以让景区员工更加关注游客需求，提高服务意识和主动性。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通过评估发现服务短板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对景区各项服务进行全面、客观的评估，有助于发现服务中存在的问题和不足，为改进服务提供依据。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促进服务标准化建设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评估结果可以为景区制定服务标准提供参考，推动景区服务向标准化、规范化方向发展。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增强游客忠诚度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了解游客需求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提升游客体验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增强游客满意度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优质的服务可以提高游客对景区的满意度和忠诚度，促进游客再次光临和口碑传播。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通过评估可以更加深入地了解游客对景区服务的需求和期望，为提供个性化、贴心服务打下基础。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针对评估中发现的问题，景区可以及时进行改进和优化，提升游客在景区的整体体验。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推动旅游产业创新升级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通过评估可以发现新的服务需求和市场机会，为旅游产业创新升级提供动力。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促进旅游市场规范化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景区服务评估作为旅游市场管理的重要手段，可以推动旅游市场向规范化、健康化方向发展。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提升旅游目的地形象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优质的景区服务可以提升旅游目的地的整体形象和吸引力，促进旅游业的发展。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推动旅游业持续发展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评估过程应独立于景区管理和运营方，确保评估结果的客观性和公正性。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客观公正原则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对所有参与评估的景区一视同仁，不偏袒任何一方。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采用标准化的评估指标和流程，避免主观因素对评估结果的影响。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对评估数据进行深入分析，挖掘潜在问题和改进空间。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评估指标应基于科学理论和实践经验，反映景区服务质量的真实情况。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采用先进的评估方法和技术，确保评估结果的准确性和可靠性。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3" name="AutoShape 3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87911" y="1196721"/>
            <a:ext cx="1416177" cy="1415796"/>
            <a:chOff x="5387911" y="1196721"/>
            <a:chExt cx="1416177" cy="1415796"/>
          </a:xfrm>
        </p:grpSpPr>
        <p:sp>
          <p:nvSpPr>
            <p:cNvPr id="11" name="AutoShape 11"/>
            <p:cNvSpPr/>
            <p:nvPr/>
          </p:nvSpPr>
          <p:spPr>
            <a:xfrm>
              <a:off x="5387911" y="1196721"/>
              <a:ext cx="1416177" cy="1415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评估指标应具有可观测性和可测量性，便于实际操作和数据收集。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5727775" y="1536394"/>
            <a:ext cx="736450" cy="73645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提供具体的改进建议和措施，帮助景区提升服务质量。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评估流程应简洁明了，易于理解和执行。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将定性与定量方法相结合，全面、准确地反映景区服务质量的实际情况。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采用问卷调查、访谈等定性方法，了解游客对景区服务的真实感受和意见。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通过数据统计、分析等定量方法，对景区服务质量进行客观评价。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定性与定量相结合方法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评估指标体系构建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交通设施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评估景区内外交通的便捷性，包括公共交通、停车场等设施的完善程度。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游览设施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考察景区内导游图、标识牌、观景设施等是否齐全、清晰。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评估公共卫生间、垃圾处理等设施的数量、分布及清洁程度。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评估景区工作人员的服务态度是否热情、周到。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79" r="1647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考察景区在售票、检票、咨询等方面的服务效率。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评估景区在信息化服务方面的表现，如官方网站、电子导览等。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服务水平指标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自然环境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评估景区的自然景观、生态环境等是否得到有效保护。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人文环境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考察景区内文物古迹、历史建筑等人文资源的保护状况。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清洁卫生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评估景区内公共区域的清洁程度，如地面、座椅、垃圾桶等。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环境卫生指标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https://d.book118.com/787160200006006043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2024-09-16T16:19:00.359</cp:lastPrinted>
  <dcterms:created xsi:type="dcterms:W3CDTF">2024-09-16T08:19:00Z</dcterms:created>
  <dcterms:modified xsi:type="dcterms:W3CDTF">2024-09-16T08:19:02Z</dcterms:modified>
</cp:coreProperties>
</file>