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9DC26-8421-4153-AB09-33F555F2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86AD5-DB2F-4F4B-959C-C82295547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12886-69B3-4C4C-816A-CBD60BB9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AE76D-621D-4280-AB2B-00B0822E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B49E9-7680-40D7-B055-0D71EF64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D801B-9D05-4C15-9D6A-436229CF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03667-E3A0-44E9-85EA-6649A2277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D1D3C-7A1D-47A9-AE36-6AAC598A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C5CAC-2B51-464A-A4AC-72F6DCE8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DB9AC-1C39-43B0-A5C5-4B48F73D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68043-8435-42A6-BB3F-CC286CD8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112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禁忌护理面试技巧PPT\n## 1.面试前的准备与自我评估\n### 1.1了解面试医院的基本信息\n### 1.2分析自己的优势和劣势\n### 1.3制定针对性的面试策略\n## 2.面试中的沟通技巧\n### 2.1保持微笑和自信\n### 2.2倾听面试官的问题并理解其意图\n### 2.3用简洁明了的语言回答问题\n## 3.禁忌话题与行为\n### 3.1避免谈论与工作无关的话题\n### 3.2不要表现出对工作的不满\n### 3.3避免过于随意的穿着和仪表\n## 4.处理突发状况的应变能力\n### 4.1面对紧张气氛的应对方法\n### 4.2如何处理与面试官的观点冲突\n### 4.3遇到不会回答的问题时如何优雅应对\n## 5.面试后的跟进与反馈\n### 5.1发送感谢邮件以表示诚意\n### 5.2关注面试结果并及时跟进\n### 5.3总结面试经验，为下次面试做好准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禁忌护理面试技巧PPT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面试前的准备与自我评估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医院的规模、地理位置和科室设置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了解医院的规模，判断其管理水平和技术水平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了解医院的地理位置，考虑通勤时间和成本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了解医院的科室设置，判断是否符合自己的兴趣和发展方向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医院的声誉和评价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通过网络搜索、社交媒体和论坛了解医院的声誉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了解医院的患者评价，判断其服务质量和医疗水平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了解医院的同事评价，判断其工作环境和团队氛围</a:t>
                </a:r>
                <a:endParaRPr/>
              </a:p>
            </p:txBody>
          </p:sp>
        </p:grpSp>
        <p:grpSp>
          <p:nvGrpSpPr>
            <p:cNvPr id="1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医院的招聘要求和福利待遇</a:t>
                </a:r>
                <a:endParaRPr/>
              </a:p>
            </p:txBody>
          </p:sp>
          <p:sp>
            <p:nvSpPr>
              <p:cNvPr id="1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阅读医院的招聘广告，了解其职位要求和工作职责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了解医院的福利待遇，如薪资、奖金、保险和假期等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了解医院的晋升机制和培训机会，判断其职业发展前景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了解面试医院的基本信息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列举自己的专业技能和知识，如护理经验、操作技能和药理知识等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强调自己的沟通和团队协作能力，如与患者、家属和同事的沟通协作等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展示自己的责任心和敬业精神，如对待工作的态度、加班情况和应对突发状况的能力等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承认自己的不足之处，如缺乏某项技能或经验、沟通能力有待提高等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分析这些劣势对自己工作的影响，并提出改进计划和措施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以积极的态度面对自己的劣势，展示自己愿意学习和进步的决心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分析自己的优势和劣势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根据医院的需求和自己的优势制定面试策略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了解医院的招聘重点，如紧缺岗位或特殊技能要求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针对医院的招聘要求，突出自己的相关经验和技能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结合自己的优势，展示自己在该岗位上的独特价值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准备面试材料和自我介绍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梳理自己的经历和成就，准备一份简洁明了的自我介绍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准备相关证书和证明材料，如学历、职称和技能证书等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演练自我介绍，注意语速、语调和表情，保持自信和自然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设定面试目标和应对突发状况的计划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设定面试目标，如获得面试机会、展现自己的优势等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针对可能出现的突发状况，制定应对计划，如面试官提问、自己紧张等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保持冷静和自信，相信自己能够应对各种面试情况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制定针对性的面试策略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面试中的沟通技巧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保持微笑和自信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微笑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面试前进行微笑练习，保持自然、亲切的笑容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面试过程中，用微笑表达自己的友善和诚意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用微笑缓解紧张气氛，让面试官感到轻松和愉快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保持挺胸抬头的姿势，展示自己的自信和决心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用稳定的语速和音量回答问题，避免紧张和结巴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眼神交流，用眼神表达自己的自信和尊重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倾听面试官的问题并理解其意图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倾听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面试官提问时，保持专注和认真的态度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避免打断面试官，等待对方说完再回答问题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如果对问题有疑问，可以适时提问，确保自己理解问题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理解意图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尝试从面试官的角度思考问题，理解其关心和期望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回答问题时，关注问题的核心要点，避免偏离主题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用具体的例子和数据支持自己的回答，增加说服力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简洁明了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尽量用简短的句子回答问题，避免长篇大论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保持语言简练，避免使用复杂的词汇和语法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注意信息的组织和表达，确保回答条理清晰</a:t>
                </a:r>
                <a:endParaRPr/>
              </a:p>
            </p:txBody>
          </p:sp>
          <p:sp>
            <p:nvSpPr>
              <p:cNvPr id="2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逻辑性强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回答问题时，先思考再回答，保持逻辑性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使用逻辑性的词汇和表达，如“首先”、“其次”等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避免使用模糊不清的词汇，如“大概”、“可能”等</a:t>
                </a:r>
                <a:endParaRPr/>
              </a:p>
            </p:txBody>
          </p:sp>
          <p:sp>
            <p:nvSpPr>
              <p:cNvPr id="2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举例说明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在回答问题时，可以举例说明自己的经验和做法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通过具体的例子，展示自己的实际操作能力和解决问题的能力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举例时，注意保护患者的隐私和医院的保密信息</a:t>
                </a:r>
                <a:endParaRPr/>
              </a:p>
            </p:txBody>
          </p:sp>
          <p:sp>
            <p:nvSpPr>
              <p:cNvPr id="2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用简洁明了的语言回答问题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禁忌话题与行为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个人兴趣和爱好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避免谈论过于私人的兴趣和爱好，如电影、音乐等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可以谈论一些与护理相关的兴趣和爱好，如阅读医学书籍、参加护理培训等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政治和宗教观点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避免谈论政治和宗教观点，以免引起不必要的争议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可以谈论一些与护理相关的社会问题，如医疗资源分配、患者权益保护等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薪酬和福利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避免在面试过程中谈论薪酬和福利，以免显得过于功利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可以在面试结束后，通过邮件或电话与面试官沟通相关事宜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避免谈论与工作无关的话题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https://d.book118.com/787161125005006042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禁忌护理面试技巧PPT</vt:lpstr>
      <vt:lpstr>面试前的准备与自我评估</vt:lpstr>
      <vt:lpstr>PowerPoint Presentation</vt:lpstr>
      <vt:lpstr>PowerPoint Presentation</vt:lpstr>
      <vt:lpstr>PowerPoint Presentation</vt:lpstr>
      <vt:lpstr>面试中的沟通技巧</vt:lpstr>
      <vt:lpstr>PowerPoint Presentation</vt:lpstr>
      <vt:lpstr>PowerPoint Presentation</vt:lpstr>
      <vt:lpstr>PowerPoint Presentation</vt:lpstr>
      <vt:lpstr>禁忌话题与行为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2024-09-15T02:38:23.969</cp:lastPrinted>
  <dcterms:created xsi:type="dcterms:W3CDTF">2024-09-14T18:38:23Z</dcterms:created>
  <dcterms:modified xsi:type="dcterms:W3CDTF">2024-09-14T18:38:25Z</dcterms:modified>
</cp:coreProperties>
</file>