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7D161D-CA72-464B-AEF0-249955BCB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310937-EF53-43DD-95A7-761F9D69D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EEE13E-AAA0-42C9-857B-BB970F5DA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85DE2F-E249-44B9-A01A-3D6798AA3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12B480-0231-42DA-847E-BEE7CBB33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5804D9-3CE7-462B-A3B9-DA1FCCDF6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1D403A-057B-4132-870F-FE5944605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85E74F-E5EE-42BE-8748-47712B69A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F8A7B3-7676-4633-A023-2600965E9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AC82AE-34CA-4896-8E96-A627CC8C8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9C04E5-4C13-4877-A3EA-BB2D7C7A9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162001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IT科技行业复工报告创造未来的可能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复工情况概述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科技创新助力复工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复工面临的挑战与机遇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政策支持与行业合作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976" r="24976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新冠疫情对全球经济造成巨大冲击，IT科技行业同样受到严重影响。本报告旨在分析行业复工情况，为未来发展提供参考。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应对新冠疫情挑战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随着数字化、智能化等技术的快速发展，IT科技行业正面临前所未有的机遇。本报告将探讨行业发展趋势，为企业决策提供支持。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把握行业发展趋势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在疫情背景下，IT科技行业需要加快创新步伐，以应对市场变化。本报告将提出创新建议，促进行业持续发展。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推动行业创新发展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99" r="1669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随着全球数字化进程的加速，IT科技行业规模不断扩大，涵盖硬件、软件、服务等多个领域。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技术创新不断涌现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跨界融合成为趋势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绿色环保成为重要方向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云计算、大数据、人工智能等新技术不断涌现，为IT科技行业带来新的发展机遇。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IT科技行业正与其他产业进行深度融合，推动数字化转型和智能化升级，创造更多商业价值。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随着全球对环保问题的关注度不断提高，IT科技行业也在积极探索绿色环保技术，推动可持续发展。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IT科技行业现状及发展趋势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复工情况概述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自2023年2月1日起，IT科技行业逐步开始复工。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截至2023年2月10日，行业内超过90%的企业已实现全面复工，剩余部分企业也在陆续恢复中。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复工时间与进度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复工进度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复工时间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复工人员规模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根据统计，IT科技行业复工人员规模达到数十万人。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人员分布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复工人员主要分布在各大科技园区、软件园以及企业自有办公场所。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0463" r="304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复工人员规模及分布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958" r="159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随着人员陆续到岗，IT科技行业的产能在复工后一周内基本恢复到正常水平。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产能恢复时间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目前，行业内大部分企业的产能已恢复至疫情前的水平，部分龙头企业甚至实现了产能的逆势增长。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产能恢复情况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复工后产能恢复情况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科技创新助力复工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816" b="881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363" b="836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远程办公技术应用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云计算服务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提供强大的计算和存储能力，支持多人在线协作，实现无缝远程办公。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视频会议系统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高清音视频通话质量，支持屏幕共享和实时互动，提升远程沟通效率。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在线协作工具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支持文档编辑、任务管理、进度跟踪等功能，便于团队成员高效协作。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工业机器人应用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自动化生产线降低人力成本，提高生产效率和产品质量。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实时监测设备运行状况，实现预防性维护和远程故障诊断。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人工智能辅助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通过机器学习等技术优化生产流程，提高资源利用率和产能。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智能化生产线改造升级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整合内外部数据资源，提供全面、准确的数据分析和挖掘能力。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大数据平台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通过数据可视化等手段，帮助管理层洞察市场趋势和客户需求。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业务智能分析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基于用户画像和数据分析，制定个性化营销策略，提高营销效果。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精准营销策略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数据分析优化运营决策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https://d.book118.com/787162001036006041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2024-09-13T23:25:41.555</cp:lastPrinted>
  <dcterms:created xsi:type="dcterms:W3CDTF">2024-09-13T15:25:41Z</dcterms:created>
  <dcterms:modified xsi:type="dcterms:W3CDTF">2024-09-13T15:25:43Z</dcterms:modified>
</cp:coreProperties>
</file>