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E2B80130-4778-43E4-A455-BA6D7CB42C9B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5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6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43FFB3-220D-41E9-913E-1BB56D9015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903772-D3D9-4361-B697-A0EE7640D2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8F3B38-DCD9-427D-BD7F-4699CA45EA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CACCA1-E7C7-42A8-84C5-780D0CD85B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EBABEA-DE64-4B8F-ABD0-C159D71D84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F93E06-541F-4B97-BE60-9A74432176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3AF6FA-2307-4FF0-BC98-DFA52C0E4B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DC3DA7-AE26-414B-8202-723A797987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512DA2-1F31-41C4-B114-BD84F0EB0E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4979D0-11AE-475A-A1DA-6BF2500285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B0B09D-C46E-4BB5-A6CB-12D2393E73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443D2E16-C920-4CCC-8CA5-8AD981A3C4CB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05B49288-39D8-4900-BECB-0EC6A3EC3529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7164010011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礼仪培训对员工职业素养的综合提升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引言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礼仪培训的重点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礼仪培训的实施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礼仪培训的效果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礼仪培训的实际案例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引言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礼仪培训对员工职业素养的重要性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礼仪培训是提升员工职业素养的重要手段。员工在工作中展现良好礼仪的重要性。礼仪培训对企业形象和员工个人发展的积极影响。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礼仪培训内容概述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包括着装、仪表等方面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仪容仪表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沟通技巧、礼貌用语等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言谈举止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建立和谐的人际关系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处理人际关系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实地演练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模拟实际场景操作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加强实操能力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学习成功案例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避免失败经验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礼仪培训方法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课堂培训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定期举办培训课程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传授礼仪知识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礼仪培训评估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如何评估员工在礼仪培训中的表现和进步。对员工进行反馈和指导，为进一步提升提供支持。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礼仪培训效果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树立企业良好形象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提升形象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自信心带来积极态度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增强自信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技能和态度的提升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提升专业素养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礼仪培训的重点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仪容仪表的重要性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仪容仪表在职场中扮演着重要角色，穿着整洁、仪表得体可以有效提升员工形象。搭配合适的服装、化妆和发型，展现出专业形象，让员工给人留下良好的第一印象。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言谈举止的影响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言谈举止代表着一个人的修养和素质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修养与素质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如何在不同场合下懂得自己的言行举止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不同场合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有效沟通是提升职场形象的基础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表达方式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与上司协调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遵守规定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积极反馈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主动沟通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与客户妥协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理解需求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及时回应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解决问题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处理人际关系的技巧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与同事沟通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学会倾听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善于表达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尊重对方意见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6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8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礼仪培训的实际案例分析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9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有效地制定符合企业特点的礼仪培训计划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制定计划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评估培训成果，不断改进完善培训内容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成果评估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培训方案需注重员工的参与与反馈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员工参与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2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礼仪培训对员工职业素养的综合提升至关重要，通过仪容仪表、言谈举止和人际关系技巧的培训，可以提高员工在职场中的形象和表现，对企业的发展也起到积极的推动作用。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1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礼仪培训的实施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礼仪培训的设计与规划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在进行礼仪培训前，必须根据企业的实际情况设计符合需求的培训计划。这涉及确定培训的目标、内容和形式，以及安排培训的时间和地点。同时，要考虑如何组织、安排培训进程，确保培训效果最大化。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礼仪培训师资培训与需求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关键因素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培训师资的选择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培训师资的培训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重要性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培训师资的选拔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7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考核表现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调查问卷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个人反思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0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长期效果保障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反馈机制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3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培训后的跟进与评估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7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跟进方式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定期沟通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观察行为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收集反馈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6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9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礼仪培训成效的统计和分析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0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关键工具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数据分析方法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持续完善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调整改进计划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6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衡量指标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成效评估标准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总结与反思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提升程度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培训效果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改进建议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培训师表现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提升方向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员工反馈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https://d.book118.com/787164010011006055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142</Paragraphs>
  <Slides>21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礼仪培训对员工职业素养的综合提升</vt:lpstr>
      <vt:lpstr>目录</vt:lpstr>
      <vt:lpstr>第1章 引言</vt:lpstr>
      <vt:lpstr> </vt:lpstr>
      <vt:lpstr>礼仪培训内容概述</vt:lpstr>
      <vt:lpstr>礼仪培训方法</vt:lpstr>
      <vt:lpstr> </vt:lpstr>
      <vt:lpstr>礼仪培训效果</vt:lpstr>
      <vt:lpstr>第2章 礼仪培训的重点</vt:lpstr>
      <vt:lpstr> </vt:lpstr>
      <vt:lpstr>言谈举止的影响</vt:lpstr>
      <vt:lpstr>处理人际关系的技巧</vt:lpstr>
      <vt:lpstr>礼仪培训的实际案例分析</vt:lpstr>
      <vt:lpstr>总结</vt:lpstr>
      <vt:lpstr>第3章 礼仪培训的实施</vt:lpstr>
      <vt:lpstr> </vt:lpstr>
      <vt:lpstr>礼仪培训师资培训与需求</vt:lpstr>
      <vt:lpstr>培训后的跟进与评估</vt:lpstr>
      <vt:lpstr>礼仪培训成效的统计和分析</vt:lpstr>
      <vt:lpstr>总结与反思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2024-09-29T14:40:41.592</cp:lastPrinted>
  <dcterms:created xsi:type="dcterms:W3CDTF">2024-09-29T06:40:41Z</dcterms:created>
  <dcterms:modified xsi:type="dcterms:W3CDTF">2024-09-29T06:40:43Z</dcterms:modified>
</cp:coreProperties>
</file>