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D1A7A-A75C-4EFE-8625-EF42B53E2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27862-DBE7-4AD9-B6EA-C01B3CF34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C5590-7178-4D97-AD48-66538447E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34265-EB86-4FF0-ABEF-1A5979F51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F0F464-E934-46E1-A4A5-91A760AAA4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935241-9020-490B-B163-2237D22F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128510-01D7-4625-BEF9-5A20A21C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FD15B-5721-4E83-8541-A3E7B715D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6E6EFD-0750-4F08-9836-8CA8A4CE0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77473-8D6C-4B67-BB5E-30CCEFC5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D533A-A29B-4776-939B-52EE088D9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65016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静电对设备与系统影响的风险评估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静电产生原理及危害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设备与系统受静电影响分析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风险评估方法论述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静电对设备与系统影响风险评估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静电放电（ESD）对电子设备和系统的影响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风险评估的重要性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随着电子技术的飞速发展，静电放电（ESD）对电子设备和系统的影响日益凸显。ESD可导致设备损坏、性能下降或数据丢失，从而对生产、运营和信息安全造成严重影响。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为了有效应对ESD带来的威胁，对设备和系统进行全面的风险评估至关重要。通过风险评估，可以识别潜在的静电危害，制定相应的防护措施，降低ESD事件发生的概率和影响程度。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静电来源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本次评估涵盖所有电子设备，包括但不限于计算机、服务器、网络设备、通信设备、工业控制系统等。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评估范围包括各类电子系统，如信息系统、工业自动化系统、电力系统等。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评估将考虑所有可能的静电来源，包括人体静电、环境静电、设备摩擦产生的静电等。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静电产生原理及危害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0389" b="10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摩擦起电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两个不同物体相互摩擦，接触面间的电子会转移，使一个物体带正电，另一个物体带负电。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感应起电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一个带电的物体与不带电的导体相互靠近时，由于电荷间的相互作用，会使导体内部的电荷重新分布，异种电荷被吸引到带电体附近，而同种电荷被排斥到远端。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接触起电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一个不带电的导体与带电体接触后，会带上与带电体相同性质的电荷。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静电产生原理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设备损坏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数据丢失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系统故障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静电对设备与系统的危害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静电放电可能引起设备误动作或系统崩溃，影响系统的稳定性和可靠性。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对于存储设备，如硬盘、SSD等，静电放电可能导致数据丢失或损坏。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静电放电（ESD）会产生瞬间高电压和大电流，可能击穿设备的绝缘层或造成元器件损坏。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在某些特定场合，如易燃易爆环境中，静电放电可能引发火灾或爆炸事故。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设备与系统受静电影响分析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设备受静电影响表现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静电放电可能导致设备电路损坏，引发设备故障，影响正常运行。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静电对存储设备的影响可能导致数据丢失或损坏，给信息安全带来风险。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静电干扰可能导致设备性能下降，如计算机运行速度减慢、显示器画面失真等。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数据丢失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性能下降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系统崩溃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数据传输错误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系统安全风险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系统受静电影响表现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静电干扰可能影响系统数据传输的准确性，导致数据传输错误或丢失。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静电对系统安全性的影响可能表现为系统漏洞增多、易受攻击等，增加系统被黑客攻击的风险。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静电放电可能导致系统电路损坏，引发系统崩溃，造成服务中断。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风险评估方法论述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https://d.book118.com/787165016064006035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2024-09-09T22:08:02.594</cp:lastPrinted>
  <dcterms:created xsi:type="dcterms:W3CDTF">2024-09-09T14:08:02Z</dcterms:created>
  <dcterms:modified xsi:type="dcterms:W3CDTF">2024-09-09T14:08:04Z</dcterms:modified>
</cp:coreProperties>
</file>