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078C5-1B64-48A3-AE3E-AF9DDB6B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2B5DC-4865-4D93-80F9-F9DD447B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DB6A-F2C0-4114-93AB-4E599036D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8FCE5-4990-432E-8E9C-3D44AC93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EB56B-FB11-410E-9D5D-07B089D5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07A4D-A44E-43D8-8026-2EAA3CD5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6E828-AEED-482B-9840-25D99B75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8BAA2-F183-47FB-B660-83FC9666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4BC21-98E4-4411-839E-910B9154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8A45-ACDB-4256-A2DD-439449A8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F2706-59F2-4B9A-A78E-E7134BF3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5065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肺结核患者的隐私保护与权益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肺结核患者隐私泄露现状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肺结核患者隐私保护法律法规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肺结核患者隐私保护实践措施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肺结核患者权益保障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37" r="27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本章节旨在阐述肺结核患者隐私保护与权益的重要性，并探讨相关措施。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肺结核是一种传染病，患者隐私保护和权益维护至关重要。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47" b="1844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肺结核患者隐私保护涉及患者个人信息、病情、治疗方案等多个方面，是尊重患者人格尊严和自主权的基本要求。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肺结核患者享有知情权、同意权、选择权、安全权等基本权益，保障这些权益有助于患者积极参与治疗决策，提高治疗效果和生活质量。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加强肺结核患者隐私保护和权益维护，有助于消除歧视和偏见，促进社会公平和谐。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隐私保护与权益的重要性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肺结核患者隐私泄露现状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隐私泄露的途径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医护人员、行政人员等可能因工作疏忽或故意泄露患者信息。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与医疗机构合作的保险公司、研究机构等可能因数据共享而泄露患者信息。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黑客利用漏洞攻击医疗系统，窃取并泄露患者数据。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医疗机构内部泄露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第三方合作泄露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网络攻击泄露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心理伤害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社会排斥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隐私泄露的危害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泄露的隐私可能导致患者在就业、教育等方面受到不公正待遇。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隐私泄露可能导致患者被诈骗、身份盗用等，造成经济损失。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患者因隐私泄露而遭受歧视、排斥，产生自卑、焦虑等心理问题。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法律保障不足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患者自我保护意识不强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部分医疗机构在信息化建设中未充分考虑隐私保护问题，导致技术漏洞。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医疗机构对患者隐私保护的重视程度不够，缺乏有效的监管机制。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当前法律对肺结核患者隐私保护的规定较为笼统，缺乏具体实施细则。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患者对隐私保护的重要性认识不足，缺乏自我保护能力。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肺结核患者隐私保护法律法规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《医疗机构管理条例》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规定医疗机构应当保护患者的隐私，未经患者同意，不得公开或泄露患者的病历资料和其他个人信息。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明确规定了对传染病病人、病原携带者和疑似传染病病人的隐私保护，禁止任何单位和个人泄露其个人隐私信息。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《中华人民共和国执业医师法》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要求医师在执业过程中，应当尊重患者的人格尊严和隐私权，不得泄露患者的隐私。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各地根据实际情况，制定了相应的地方性法规和政策，如《XX省传染病防治条例》等，进一步细化了对肺结核患者隐私保护的要求和措施。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一些地方还建立了肺结核患者信息管理系统，加强对患者隐私信息的保护和管理，确保信息安全。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地方性法规和政策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医疗机构应当建立健全的隐私保护制度，加强对医护人员的教育和培训，提高他们的隐私保护意识。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医生在诊断和治疗过程中，应当严格遵守保密原则，不得将患者的隐私信息泄露给无关人员。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医疗机构和医生应当积极采取措施，防止患者隐私信息被非法获取、泄露或滥用，确保患者的合法权益得到保障。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医疗机构和医生的责任与义务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肺结核患者隐私保护实践措施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https://d.book118.com/787165065066006035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2024-09-09T23:06:27.885</cp:lastPrinted>
  <dcterms:created xsi:type="dcterms:W3CDTF">2024-09-09T15:06:27Z</dcterms:created>
  <dcterms:modified xsi:type="dcterms:W3CDTF">2024-09-09T15:06:29Z</dcterms:modified>
</cp:coreProperties>
</file>