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10B422-E788-4EEF-91AB-CACB31E0EB5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2ECB8-B1C3-4066-BE94-DF0AB51C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2D99-4728-4DBA-B345-22D5FBD85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FA427-E56D-4C4B-8E5A-2EF1E58E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A31FA-CEC4-4C54-8F5D-FDE39808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26BAC-7309-4432-BF38-9D075DB9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44EBB-387D-4D51-A762-9A2520E0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EF568-3A0D-4E55-83CA-3FD7CD56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38B8F-DFB3-45BC-99E9-FAA65E13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44BE7-1EB5-40BC-90C5-54D0294B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C9837-C593-471A-81E5-601ADA2F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66236-FFAF-4744-8DA2-A3CF06F4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AB9AA24-D4B4-44AF-8EE0-B56E1F85B3B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7052D4-A9CB-404A-A0CF-C8D0EC8EDB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514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乙脑病人护理查房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乙脑病人护理查房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乙脑病人的护理措施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查房记录与资料管理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护理风险与应急处理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护理质量评估与提升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乙脑病人护理查房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乙脑病人概述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乙脑是一种急性病毒性脑炎，由乙脑病毒引起。常见症状包括高热、头痛、抽搐、病理性意识障碍。在护理查房过程中，需要特别注意病人的症状变化和情况。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乙脑病人概述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乙脑病人的诊断与治疗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诊断依据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实验室检查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对症治疗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支持疗法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干预疗法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早期发现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早期治疗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康复关键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护理乙脑病人过程中，护士需要全面观察病人的症状变化、生命体征及营养状况。及时发现问题，有效应对，是保障病人安全和康复的重要手段。同时，与家属密切沟通，了解他们的需求和关注点，给予积极支持和指导，是护理工作中不可或缺的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乙脑病人的护理措施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患者的安全护理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了确保乙脑病人的安全，护理措施至关重要。我们需要保证患者周围的环境安全，避免跌倒和意外伤害的发生。同时，定期翻身、清洁患者及协助其日常生活活动是必不可少的。病房的清洁整洁也是非常重要的，可以有效避免交叉感染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1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营养护理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提供乙脑病人护理的过程中，营养护理是一个至关重要的环节。根据患者的病情和营养需求，我们需要合理安排饮食，注重膳食的均衡和多样性，增加蛋白质和维生素的摄入。同时，监测患者的体重变化和营养状况，及时调整饮食方案，有助于患者的康复和康复进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心理护理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4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关注心理状态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倾听内心需求和情绪表达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帮助建立积极生活态度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与患者家属建立良好关系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查房记录与资料管理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资料管理的规范化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患者的个人资料和病史资料需要隐私保护和规范管理。执行医疗档案管理规定，确保资料的完整性和保密性。电子化信息系统可提高管理效率和便捷性。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资料归档与保管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整理资料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定期整理、归档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废物管理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严格执行废物管理制度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合理利用患者医疗信息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法律合规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符合法律法规要求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https://d.book118.com/787165144033006054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乙脑病人护理查房</vt:lpstr>
      <vt:lpstr>目录</vt:lpstr>
      <vt:lpstr>第1章 乙脑病人护理查房</vt:lpstr>
      <vt:lpstr>乙脑病人概述</vt:lpstr>
      <vt:lpstr>乙脑病人的诊断与治疗</vt:lpstr>
      <vt:lpstr>护理查房总结</vt:lpstr>
      <vt:lpstr>第2章 乙脑病人的护理措施</vt:lpstr>
      <vt:lpstr>患者的安全护理</vt:lpstr>
      <vt:lpstr> </vt:lpstr>
      <vt:lpstr>心理护理</vt:lpstr>
      <vt:lpstr>第3章 查房记录与资料管理</vt:lpstr>
      <vt:lpstr> </vt:lpstr>
      <vt:lpstr>资料归档与保管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2024-09-28T10:15:46.397</cp:lastPrinted>
  <dcterms:created xsi:type="dcterms:W3CDTF">2024-09-28T02:15:46Z</dcterms:created>
  <dcterms:modified xsi:type="dcterms:W3CDTF">2024-09-28T02:15:48Z</dcterms:modified>
</cp:coreProperties>
</file>