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A6611-FDC9-4EDB-A34A-2F4C9666E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0E8FE4-F3DC-441A-8335-5D2ABA443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17589-D45C-4959-9BE6-4B252A0F1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A4BB2F-D45D-43D7-AA1B-86C588E78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F8FF73-C7B4-4B3F-93FE-C26B35420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856CDF-E2A0-4E77-A2AF-9442EFE18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598181-B01B-4429-83D1-5FD105108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406C03-DBAE-4CCC-8DDB-455859DFC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6EBC8-30CE-4FED-BDB3-3A4A295D5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A04D3-FE15-4671-AFC1-7AF6913DB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F5DF1-67D2-426E-A76F-65886E116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66114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营销管理这本书的总结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营销组合策略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营销信息系统与市场研究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营销执行与控制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营销伦理与社会责任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营销管理是组织为了满足客户需求、实现盈利目标而进行的一系列市场导向的活动。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营销管理涉及从市场研究、产品开发、定价、促销到分销的整个过程，旨在识别、预测并满足客户需求，同时实现组织的商业目标。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营销管理的定义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594" r="185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营销管理的目的是通过满足客户需求来创造价值和建立长期关系，其重要性在于帮助组织在竞争激烈的市场环境中获得竞争优势。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的主要目标是确保组织的产品或服务能够满足客户需求，从而创造价值并建立客户忠诚度。通过有效的营销管理，组织可以更好地理解客户需求，开发出更符合市场需求的产品或服务，并在市场中获得竞争优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营销管理的目的和重要性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营销管理经历了从传统销售观念到现代市场营销观念的转变，如今正朝着数字化和数据驱动的方向发展。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营销管理侧重于产品导向和销售导向，但随着市场环境的变化和消费者需求的多样化，现代营销管理更加注重市场导向和客户导向。如今，随着数字化和社交媒体等新兴技术的发展，数据驱动的营销和个性化营销正成为新的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营销管理的历史与发展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营销组合策略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产品策略是市场营销组合的核心，需要综合考虑市场需求、竞争态势和消费者行为等因素。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包括产品的设计、开发、包装、品牌和生命周期管理等方面。在制定产品策略时，企业需要考虑产品的功能、性能、外观、品牌形象等方面的差异化，以满足不同消费者的需求。同时，企业还需要根据市场变化和竞争态势，不断调整和优化产品策略，以保持竞争优势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定价策略需要考虑成本、市场需求、竞争态势和消费者心理等因素，以制定出具有竞争力的价格方案。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定价策略包括价格制定、价格调整和价格竞争等方面。在制定定价策略时，企业需要考虑产品的成本、市场需求和竞争态势等因素，以制定出合理的价格。同时，企业还需要根据市场变化和消费者心理，不断调整和优化定价策略，以提高市场占有率和销售业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渠道策略需要考虑渠道类型、渠道成员、渠道成本和渠道拓展等因素，以制定出具有竞争力的渠道方案。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渠道策略包括销售渠道的选择、管理和拓展等方面。在选择销售渠道时，企业需要考虑目标市场的特点、竞争对手的渠道策略以及自身的资源和能力等因素，以选择最适合自己的销售渠道。同时，企业还需要对渠道成员进行有效的管理，包括激励、评价和调整等措施，以提高渠道效率和销售业绩。此外，企业还需要根据市场变化和自身发展需要，不断拓展新的销售渠道，以扩大市场份额和提高市场占有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促销策略需要综合考虑促销目标、方式和预算等因素，以制定出具有竞争力的促销方案。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促销策略包括促销方式的选择、预算制定和效果评估等方面。在选择促销方式时，企业需要考虑目标市场的特点、竞争对手的促销策略以及自身的产品和品牌等因素，以选择最适合自己的促销方式。同时，企业还需要制定合理的促销预算，以确保促销活动的可行性和有效性。此外，企业还需要对促销效果进行评估和分析，以了解促销活动的实际效果和市场反应，为后续的营销活动提供参考和借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市场细分与定位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市场细分与定位</a:t>
              </a:r>
            </a:p>
            <a:p>
              <a:pPr marL="203200" lvl="0" indent="-203200">
                <a:buFont typeface="Arial"/>
                <a:buChar char="•"/>
              </a:pPr>
              <a:r>
                <a:rPr lang="en-US"/>
                <a:t>营销管理是市场营销学中的核心课程，它涵盖了市场营销的各个方面，包括市场分析、产品策略、价格策略、渠道策略和促销策略等。这本书总结了营销管理的理论和实践，为读者提供了全面的营销知识和技能。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营销信息系统与市场研究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https://d.book118.com/787166114135006042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2024-09-16T04:21:56.131</cp:lastPrinted>
  <dcterms:created xsi:type="dcterms:W3CDTF">2024-09-15T20:21:56Z</dcterms:created>
  <dcterms:modified xsi:type="dcterms:W3CDTF">2024-09-15T20:21:58Z</dcterms:modified>
</cp:coreProperties>
</file>