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444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86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26558B-4BA9-42D8-A28D-F13658FDD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965BDE-AB80-44D3-969D-71D3303B7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ED4605-7AFD-448C-9529-14EF8C5CA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078EAA-45EF-4C86-A100-7668C1DE9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4D23B0-3F6E-4068-B0F3-B6D1C04849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1449CA-603E-4D13-9A8B-5A0AD1010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613854-5691-46D9-83E5-9E684B315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CD7CF9-E88B-40BC-AC2F-B82328EBD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0C6B5C-0157-4FBE-942F-AFECB2E82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2C8672-9BF0-4B3A-A9A4-8BB4B33F89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C1BC4D-F46D-4D6F-B4A1-AC2766288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4436" r:id="rId2"/>
    <p:sldLayoutId id="2147504437" r:id="rId3"/>
    <p:sldLayoutId id="2147504438" r:id="rId4"/>
    <p:sldLayoutId id="2147504439" r:id="rId5"/>
    <p:sldLayoutId id="2147504440" r:id="rId6"/>
    <p:sldLayoutId id="2147504441" r:id="rId7"/>
    <p:sldLayoutId id="2147504442" r:id="rId8"/>
    <p:sldLayoutId id="2147504443" r:id="rId9"/>
    <p:sldLayoutId id="2147504444" r:id="rId10"/>
    <p:sldLayoutId id="214750444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20105010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红岩专业实习报告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汇报人：晨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0801" y="1961504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678167" y="2851021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653473" y="3712598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089275" y="110680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3813175" y="1163955"/>
            <a:ext cx="7145020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实习背景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609340" y="199961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414520" y="2056765"/>
            <a:ext cx="658812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实习经历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196715" y="287210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4991735" y="2934335"/>
            <a:ext cx="596709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专业知识与技能应用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768215" y="375475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586095" y="3811905"/>
            <a:ext cx="5372735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对行业的认知与职业规划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/>
          <p:nvPr>
            <p:custDataLst>
              <p:tags r:id="rId16"/>
            </p:custDataLst>
          </p:nvPr>
        </p:nvCxnSpPr>
        <p:spPr>
          <a:xfrm>
            <a:off x="5394518" y="4645413"/>
            <a:ext cx="5563892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7"/>
            </p:custDataLst>
          </p:nvPr>
        </p:nvSpPr>
        <p:spPr>
          <a:xfrm>
            <a:off x="5577205" y="4620895"/>
            <a:ext cx="625475" cy="8293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8"/>
            </p:custDataLst>
          </p:nvPr>
        </p:nvSpPr>
        <p:spPr>
          <a:xfrm>
            <a:off x="6395085" y="4678045"/>
            <a:ext cx="4563110" cy="7569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实习收获与体会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实习背景</a:t>
            </a:r>
            <a:endParaRPr lang="zh-CN" altLang="en-US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实习单位介绍</a:t>
            </a:r>
            <a:endParaRPr lang="zh-CN" altLang="en-US"/>
          </a:p>
        </p:txBody>
      </p:sp>
      <p:sp>
        <p:nvSpPr>
          <p:cNvPr id="104889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892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实习单位名称：红岩专业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9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0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实习单位性质：国有企业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04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实习单位业务范围：机械制造、汽车零部件生产等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6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0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2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实习单位规模：拥有员工数千人，年产值达数亿元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实习目的与意义</a:t>
            </a:r>
            <a:endParaRPr lang="zh-CN" altLang="en-US"/>
          </a:p>
        </p:txBody>
      </p:sp>
      <p:sp>
        <p:nvSpPr>
          <p:cNvPr id="1048948" name="矩形 3"/>
          <p:cNvSpPr/>
          <p:nvPr>
            <p:custDataLst>
              <p:tags r:id="rId2"/>
            </p:custDataLst>
          </p:nvPr>
        </p:nvSpPr>
        <p:spPr>
          <a:xfrm>
            <a:off x="1595450" y="1452880"/>
            <a:ext cx="9524963" cy="1047243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0" name="矩形 13"/>
          <p:cNvSpPr/>
          <p:nvPr>
            <p:custDataLst>
              <p:tags r:id="rId3"/>
            </p:custDataLst>
          </p:nvPr>
        </p:nvSpPr>
        <p:spPr>
          <a:xfrm>
            <a:off x="1065297" y="1452880"/>
            <a:ext cx="258314" cy="104724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2" name="文本框 4"/>
          <p:cNvSpPr txBox="1"/>
          <p:nvPr>
            <p:custDataLst>
              <p:tags r:id="rId4"/>
            </p:custDataLst>
          </p:nvPr>
        </p:nvSpPr>
        <p:spPr>
          <a:xfrm>
            <a:off x="1868172" y="1543363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了解红岩专业的实际应用和市场需求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39"/>
          <p:cNvSpPr/>
          <p:nvPr>
            <p:custDataLst>
              <p:tags r:id="rId5"/>
            </p:custDataLst>
          </p:nvPr>
        </p:nvSpPr>
        <p:spPr>
          <a:xfrm>
            <a:off x="1595450" y="2696062"/>
            <a:ext cx="9524963" cy="1047243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6" name="矩形 5"/>
          <p:cNvSpPr/>
          <p:nvPr>
            <p:custDataLst>
              <p:tags r:id="rId6"/>
            </p:custDataLst>
          </p:nvPr>
        </p:nvSpPr>
        <p:spPr>
          <a:xfrm>
            <a:off x="1065297" y="2696062"/>
            <a:ext cx="258314" cy="1047243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8" name="文本框 41"/>
          <p:cNvSpPr txBox="1"/>
          <p:nvPr>
            <p:custDataLst>
              <p:tags r:id="rId7"/>
            </p:custDataLst>
          </p:nvPr>
        </p:nvSpPr>
        <p:spPr>
          <a:xfrm>
            <a:off x="1868172" y="2786545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提升个人技能和实践能力，为未来的职业发展打下基础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12"/>
          <p:cNvSpPr/>
          <p:nvPr>
            <p:custDataLst>
              <p:tags r:id="rId8"/>
            </p:custDataLst>
          </p:nvPr>
        </p:nvSpPr>
        <p:spPr>
          <a:xfrm>
            <a:off x="1595450" y="3939244"/>
            <a:ext cx="9524963" cy="1047243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2" name="矩形 17"/>
          <p:cNvSpPr/>
          <p:nvPr>
            <p:custDataLst>
              <p:tags r:id="rId9"/>
            </p:custDataLst>
          </p:nvPr>
        </p:nvSpPr>
        <p:spPr>
          <a:xfrm>
            <a:off x="1065297" y="3939244"/>
            <a:ext cx="258314" cy="1047243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4" name="文本框 19"/>
          <p:cNvSpPr txBox="1"/>
          <p:nvPr>
            <p:custDataLst>
              <p:tags r:id="rId10"/>
            </p:custDataLst>
          </p:nvPr>
        </p:nvSpPr>
        <p:spPr>
          <a:xfrm>
            <a:off x="1868172" y="4029727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培养团队协作和沟通能力，增强人际交往能力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49"/>
          <p:cNvSpPr/>
          <p:nvPr>
            <p:custDataLst>
              <p:tags r:id="rId11"/>
            </p:custDataLst>
          </p:nvPr>
        </p:nvSpPr>
        <p:spPr>
          <a:xfrm>
            <a:off x="1595450" y="5181789"/>
            <a:ext cx="9524963" cy="1047243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矩形 26"/>
          <p:cNvSpPr/>
          <p:nvPr>
            <p:custDataLst>
              <p:tags r:id="rId12"/>
            </p:custDataLst>
          </p:nvPr>
        </p:nvSpPr>
        <p:spPr>
          <a:xfrm>
            <a:off x="1065297" y="5181789"/>
            <a:ext cx="258314" cy="1047243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0" name="文本框 27"/>
          <p:cNvSpPr txBox="1"/>
          <p:nvPr>
            <p:custDataLst>
              <p:tags r:id="rId13"/>
            </p:custDataLst>
          </p:nvPr>
        </p:nvSpPr>
        <p:spPr>
          <a:xfrm>
            <a:off x="1868172" y="5272272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深入了解行业发展趋势，为未来的学习和工作做好准备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实习要求与任务</a:t>
            </a:r>
            <a:endParaRPr lang="zh-CN" altLang="en-US"/>
          </a:p>
        </p:txBody>
      </p:sp>
      <p:sp>
        <p:nvSpPr>
          <p:cNvPr id="1049006" name="五边形 30"/>
          <p:cNvSpPr/>
          <p:nvPr>
            <p:custDataLst>
              <p:tags r:id="rId2"/>
            </p:custDataLst>
          </p:nvPr>
        </p:nvSpPr>
        <p:spPr>
          <a:xfrm>
            <a:off x="608330" y="3264333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08" name="燕尾形 36"/>
          <p:cNvSpPr/>
          <p:nvPr>
            <p:custDataLst>
              <p:tags r:id="rId3"/>
            </p:custDataLst>
          </p:nvPr>
        </p:nvSpPr>
        <p:spPr>
          <a:xfrm>
            <a:off x="3220372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10" name="燕尾形 37"/>
          <p:cNvSpPr/>
          <p:nvPr>
            <p:custDataLst>
              <p:tags r:id="rId4"/>
            </p:custDataLst>
          </p:nvPr>
        </p:nvSpPr>
        <p:spPr>
          <a:xfrm>
            <a:off x="8444456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8"/>
          <p:cNvSpPr/>
          <p:nvPr>
            <p:custDataLst>
              <p:tags r:id="rId5"/>
            </p:custDataLst>
          </p:nvPr>
        </p:nvSpPr>
        <p:spPr>
          <a:xfrm>
            <a:off x="5832414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14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掌握实习岗位的工作流程和操作规范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6"/>
          <p:cNvSpPr txBox="1"/>
          <p:nvPr>
            <p:custDataLst>
              <p:tags r:id="rId7"/>
            </p:custDataLst>
          </p:nvPr>
        </p:nvSpPr>
        <p:spPr>
          <a:xfrm>
            <a:off x="608330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了解红岩专业的相关知识和技能要求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文本框 7"/>
          <p:cNvSpPr txBox="1"/>
          <p:nvPr>
            <p:custDataLst>
              <p:tags r:id="rId8"/>
            </p:custDataLst>
          </p:nvPr>
        </p:nvSpPr>
        <p:spPr>
          <a:xfrm>
            <a:off x="5830652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完成实习期间的各项任务和考核指标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培养团队协作和沟通能力，提升个人职业素养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实习经历</a:t>
            </a:r>
            <a:endParaRPr lang="zh-CN" altLang="en-US"/>
          </a:p>
        </p:txBody>
      </p:sp>
      <p:sp>
        <p:nvSpPr>
          <p:cNvPr id="104905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实习时间与地点</a:t>
            </a:r>
            <a:endParaRPr lang="zh-CN" altLang="en-US"/>
          </a:p>
        </p:txBody>
      </p:sp>
      <p:sp>
        <p:nvSpPr>
          <p:cNvPr id="1049092" name="矩形 3"/>
          <p:cNvSpPr/>
          <p:nvPr>
            <p:custDataLst>
              <p:tags r:id="rId2"/>
            </p:custDataLst>
          </p:nvPr>
        </p:nvSpPr>
        <p:spPr>
          <a:xfrm>
            <a:off x="1595450" y="1452880"/>
            <a:ext cx="9524963" cy="1047243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矩形 13"/>
          <p:cNvSpPr/>
          <p:nvPr>
            <p:custDataLst>
              <p:tags r:id="rId3"/>
            </p:custDataLst>
          </p:nvPr>
        </p:nvSpPr>
        <p:spPr>
          <a:xfrm>
            <a:off x="1065297" y="1452880"/>
            <a:ext cx="258314" cy="104724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文本框 4"/>
          <p:cNvSpPr txBox="1"/>
          <p:nvPr>
            <p:custDataLst>
              <p:tags r:id="rId4"/>
            </p:custDataLst>
          </p:nvPr>
        </p:nvSpPr>
        <p:spPr>
          <a:xfrm>
            <a:off x="1868172" y="1543363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实习时间：2022年7月-2022年8月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39"/>
          <p:cNvSpPr/>
          <p:nvPr>
            <p:custDataLst>
              <p:tags r:id="rId5"/>
            </p:custDataLst>
          </p:nvPr>
        </p:nvSpPr>
        <p:spPr>
          <a:xfrm>
            <a:off x="1595450" y="2696062"/>
            <a:ext cx="9524963" cy="1047243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矩形 5"/>
          <p:cNvSpPr/>
          <p:nvPr>
            <p:custDataLst>
              <p:tags r:id="rId6"/>
            </p:custDataLst>
          </p:nvPr>
        </p:nvSpPr>
        <p:spPr>
          <a:xfrm>
            <a:off x="1065297" y="2696062"/>
            <a:ext cx="258314" cy="1047243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文本框 41"/>
          <p:cNvSpPr txBox="1"/>
          <p:nvPr>
            <p:custDataLst>
              <p:tags r:id="rId7"/>
            </p:custDataLst>
          </p:nvPr>
        </p:nvSpPr>
        <p:spPr>
          <a:xfrm>
            <a:off x="1868172" y="2786545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实习地点：重庆市沙坪坝区红岩村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12"/>
          <p:cNvSpPr/>
          <p:nvPr>
            <p:custDataLst>
              <p:tags r:id="rId8"/>
            </p:custDataLst>
          </p:nvPr>
        </p:nvSpPr>
        <p:spPr>
          <a:xfrm>
            <a:off x="1595450" y="3939244"/>
            <a:ext cx="9524963" cy="1047243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矩形 17"/>
          <p:cNvSpPr/>
          <p:nvPr>
            <p:custDataLst>
              <p:tags r:id="rId9"/>
            </p:custDataLst>
          </p:nvPr>
        </p:nvSpPr>
        <p:spPr>
          <a:xfrm>
            <a:off x="1065297" y="3939244"/>
            <a:ext cx="258314" cy="1047243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文本框 19"/>
          <p:cNvSpPr txBox="1"/>
          <p:nvPr>
            <p:custDataLst>
              <p:tags r:id="rId10"/>
            </p:custDataLst>
          </p:nvPr>
        </p:nvSpPr>
        <p:spPr>
          <a:xfrm>
            <a:off x="1868172" y="4029727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实习单位：重庆某机械制造有限公司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9"/>
          <p:cNvSpPr/>
          <p:nvPr>
            <p:custDataLst>
              <p:tags r:id="rId11"/>
            </p:custDataLst>
          </p:nvPr>
        </p:nvSpPr>
        <p:spPr>
          <a:xfrm>
            <a:off x="1595450" y="5181789"/>
            <a:ext cx="9524963" cy="1047243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矩形 26"/>
          <p:cNvSpPr/>
          <p:nvPr>
            <p:custDataLst>
              <p:tags r:id="rId12"/>
            </p:custDataLst>
          </p:nvPr>
        </p:nvSpPr>
        <p:spPr>
          <a:xfrm>
            <a:off x="1065297" y="5181789"/>
            <a:ext cx="258314" cy="1047243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文本框 27"/>
          <p:cNvSpPr txBox="1"/>
          <p:nvPr>
            <p:custDataLst>
              <p:tags r:id="rId13"/>
            </p:custDataLst>
          </p:nvPr>
        </p:nvSpPr>
        <p:spPr>
          <a:xfrm>
            <a:off x="1868172" y="5272272"/>
            <a:ext cx="9113714" cy="86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实习部门：技术部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实习岗位与职责</a:t>
            </a:r>
            <a:endParaRPr lang="zh-CN" altLang="en-US"/>
          </a:p>
        </p:txBody>
      </p:sp>
      <p:sp>
        <p:nvSpPr>
          <p:cNvPr id="1049150" name="矩形 15"/>
          <p:cNvSpPr/>
          <p:nvPr>
            <p:custDataLst>
              <p:tags r:id="rId2"/>
            </p:custDataLst>
          </p:nvPr>
        </p:nvSpPr>
        <p:spPr>
          <a:xfrm>
            <a:off x="2409922" y="153397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岗位名称：红岩专业实习生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任意多边形 17"/>
          <p:cNvSpPr/>
          <p:nvPr>
            <p:custDataLst>
              <p:tags r:id="rId3"/>
            </p:custDataLst>
          </p:nvPr>
        </p:nvSpPr>
        <p:spPr>
          <a:xfrm flipV="1">
            <a:off x="2331283" y="145288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任意多边形 18"/>
          <p:cNvSpPr/>
          <p:nvPr>
            <p:custDataLst>
              <p:tags r:id="rId4"/>
            </p:custDataLst>
          </p:nvPr>
        </p:nvSpPr>
        <p:spPr>
          <a:xfrm flipH="1">
            <a:off x="8537172" y="201563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6" name="矩形 27"/>
          <p:cNvSpPr/>
          <p:nvPr>
            <p:custDataLst>
              <p:tags r:id="rId5"/>
            </p:custDataLst>
          </p:nvPr>
        </p:nvSpPr>
        <p:spPr>
          <a:xfrm>
            <a:off x="2409922" y="285608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岗位职责：参与红岩专业相关项目，完成导师布置的任务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任意多边形 29"/>
          <p:cNvSpPr/>
          <p:nvPr>
            <p:custDataLst>
              <p:tags r:id="rId6"/>
            </p:custDataLst>
          </p:nvPr>
        </p:nvSpPr>
        <p:spPr>
          <a:xfrm flipV="1">
            <a:off x="2331283" y="277499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0" name="任意多边形 30"/>
          <p:cNvSpPr/>
          <p:nvPr>
            <p:custDataLst>
              <p:tags r:id="rId7"/>
            </p:custDataLst>
          </p:nvPr>
        </p:nvSpPr>
        <p:spPr>
          <a:xfrm flipH="1">
            <a:off x="8537172" y="333774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2" name="矩形 5"/>
          <p:cNvSpPr/>
          <p:nvPr>
            <p:custDataLst>
              <p:tags r:id="rId8"/>
            </p:custDataLst>
          </p:nvPr>
        </p:nvSpPr>
        <p:spPr>
          <a:xfrm>
            <a:off x="2409922" y="417819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实习内容：了解红岩专业相关知识和技能，提高实际操作能力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任意多边形 7"/>
          <p:cNvSpPr/>
          <p:nvPr>
            <p:custDataLst>
              <p:tags r:id="rId9"/>
            </p:custDataLst>
          </p:nvPr>
        </p:nvSpPr>
        <p:spPr>
          <a:xfrm flipV="1">
            <a:off x="2331283" y="409710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6" name="任意多边形 8"/>
          <p:cNvSpPr/>
          <p:nvPr>
            <p:custDataLst>
              <p:tags r:id="rId10"/>
            </p:custDataLst>
          </p:nvPr>
        </p:nvSpPr>
        <p:spPr>
          <a:xfrm flipH="1">
            <a:off x="8537172" y="4659857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8" name="矩形 10"/>
          <p:cNvSpPr/>
          <p:nvPr>
            <p:custDataLst>
              <p:tags r:id="rId11"/>
            </p:custDataLst>
          </p:nvPr>
        </p:nvSpPr>
        <p:spPr>
          <a:xfrm>
            <a:off x="2409922" y="5500306"/>
            <a:ext cx="7369083" cy="64794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实习收获：通过实践加深对红岩专业的理解，提升个人综合素质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任意多边形 12"/>
          <p:cNvSpPr/>
          <p:nvPr>
            <p:custDataLst>
              <p:tags r:id="rId12"/>
            </p:custDataLst>
          </p:nvPr>
        </p:nvSpPr>
        <p:spPr>
          <a:xfrm flipV="1">
            <a:off x="2331283" y="5419210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2" name="任意多边形 13"/>
          <p:cNvSpPr/>
          <p:nvPr>
            <p:custDataLst>
              <p:tags r:id="rId13"/>
            </p:custDataLst>
          </p:nvPr>
        </p:nvSpPr>
        <p:spPr>
          <a:xfrm flipH="1">
            <a:off x="8537172" y="5981966"/>
            <a:ext cx="1318014" cy="24820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实习工作内容</a:t>
            </a:r>
            <a:endParaRPr lang="zh-CN" altLang="en-US"/>
          </a:p>
        </p:txBody>
      </p:sp>
      <p:sp>
        <p:nvSpPr>
          <p:cNvPr id="1049208" name="五边形 30"/>
          <p:cNvSpPr/>
          <p:nvPr>
            <p:custDataLst>
              <p:tags r:id="rId2"/>
            </p:custDataLst>
          </p:nvPr>
        </p:nvSpPr>
        <p:spPr>
          <a:xfrm>
            <a:off x="608330" y="3264333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6"/>
          <p:cNvSpPr/>
          <p:nvPr>
            <p:custDataLst>
              <p:tags r:id="rId3"/>
            </p:custDataLst>
          </p:nvPr>
        </p:nvSpPr>
        <p:spPr>
          <a:xfrm>
            <a:off x="3220372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7"/>
          <p:cNvSpPr/>
          <p:nvPr>
            <p:custDataLst>
              <p:tags r:id="rId4"/>
            </p:custDataLst>
          </p:nvPr>
        </p:nvSpPr>
        <p:spPr>
          <a:xfrm>
            <a:off x="8444456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14" name="燕尾形 38"/>
          <p:cNvSpPr/>
          <p:nvPr>
            <p:custDataLst>
              <p:tags r:id="rId5"/>
            </p:custDataLst>
          </p:nvPr>
        </p:nvSpPr>
        <p:spPr>
          <a:xfrm>
            <a:off x="5832414" y="3264333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16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完成项目中的具体任务，如数据收集、分析、处理等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6"/>
          <p:cNvSpPr txBox="1"/>
          <p:nvPr>
            <p:custDataLst>
              <p:tags r:id="rId7"/>
            </p:custDataLst>
          </p:nvPr>
        </p:nvSpPr>
        <p:spPr>
          <a:xfrm>
            <a:off x="608330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参与红岩专业相关项目，了解项目背景和目标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7"/>
          <p:cNvSpPr txBox="1"/>
          <p:nvPr>
            <p:custDataLst>
              <p:tags r:id="rId8"/>
            </p:custDataLst>
          </p:nvPr>
        </p:nvSpPr>
        <p:spPr>
          <a:xfrm>
            <a:off x="5830652" y="1611097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与团队成员协作，共同推进项目进展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98136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总结项目成果，撰写项目报告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实习中遇到的问题及解决方案</a:t>
            </a:r>
            <a:endParaRPr lang="zh-CN" altLang="en-US"/>
          </a:p>
        </p:txBody>
      </p:sp>
      <p:sp>
        <p:nvSpPr>
          <p:cNvPr id="1049258" name="正文"/>
          <p:cNvSpPr txBox="1"/>
          <p:nvPr>
            <p:custDataLst>
              <p:tags r:id="rId2"/>
            </p:custDataLst>
          </p:nvPr>
        </p:nvSpPr>
        <p:spPr>
          <a:xfrm>
            <a:off x="3179679" y="5583111"/>
            <a:ext cx="5823125" cy="6465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解决方案：提高自身能力，积极应对挑战，争取取得优异表现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标题"/>
          <p:cNvSpPr txBox="1"/>
          <p:nvPr>
            <p:custDataLst>
              <p:tags r:id="rId3"/>
            </p:custDataLst>
          </p:nvPr>
        </p:nvSpPr>
        <p:spPr>
          <a:xfrm>
            <a:off x="3179679" y="5116804"/>
            <a:ext cx="5823125" cy="43102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5455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问题：实习单位对实习生要求过高 解决方案：提高自身能力，积极应对挑战，争取取得优异表现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262" name="正文"/>
          <p:cNvSpPr txBox="1"/>
          <p:nvPr>
            <p:custDataLst>
              <p:tags r:id="rId4"/>
            </p:custDataLst>
          </p:nvPr>
        </p:nvSpPr>
        <p:spPr>
          <a:xfrm>
            <a:off x="3183480" y="4362858"/>
            <a:ext cx="5823125" cy="6465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解决方案：向导师请教，查阅相关资料，积极寻求解决方案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标题"/>
          <p:cNvSpPr txBox="1"/>
          <p:nvPr>
            <p:custDataLst>
              <p:tags r:id="rId5"/>
            </p:custDataLst>
          </p:nvPr>
        </p:nvSpPr>
        <p:spPr>
          <a:xfrm>
            <a:off x="3183480" y="3895919"/>
            <a:ext cx="5823125" cy="43102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5455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问题：实习过程中遇到技术难题 解决方案：向导师请教，查阅相关资料，积极寻求解决方案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266" name="正文"/>
          <p:cNvSpPr txBox="1"/>
          <p:nvPr>
            <p:custDataLst>
              <p:tags r:id="rId6"/>
            </p:custDataLst>
          </p:nvPr>
        </p:nvSpPr>
        <p:spPr>
          <a:xfrm>
            <a:off x="3179679" y="1919820"/>
            <a:ext cx="5823125" cy="6465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解决方案：主动与指导老师和实习单位沟通，建立有效的沟通渠道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标题"/>
          <p:cNvSpPr txBox="1"/>
          <p:nvPr>
            <p:custDataLst>
              <p:tags r:id="rId7"/>
            </p:custDataLst>
          </p:nvPr>
        </p:nvSpPr>
        <p:spPr>
          <a:xfrm>
            <a:off x="3179679" y="1452880"/>
            <a:ext cx="5823125" cy="43102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5455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问题：实习单位与学校指导老师沟通不畅 解决方案：主动与指导老师和实习单位沟通，建立有效的沟通渠道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270" name="正文"/>
          <p:cNvSpPr txBox="1"/>
          <p:nvPr>
            <p:custDataLst>
              <p:tags r:id="rId8"/>
            </p:custDataLst>
          </p:nvPr>
        </p:nvSpPr>
        <p:spPr>
          <a:xfrm>
            <a:off x="3183480" y="3141339"/>
            <a:ext cx="5823125" cy="6465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解决方案：及时调整心态，积极应对挑战，寻找个人职业规划与实习任务的结合点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标题"/>
          <p:cNvSpPr txBox="1"/>
          <p:nvPr>
            <p:custDataLst>
              <p:tags r:id="rId9"/>
            </p:custDataLst>
          </p:nvPr>
        </p:nvSpPr>
        <p:spPr>
          <a:xfrm>
            <a:off x="3183480" y="2673766"/>
            <a:ext cx="5823125" cy="43102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55455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问题：实习任务与个人职业规划不符 解决方案：及时调整心态，积极应对挑战，寻找个人职业规划与实习任务的结合点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0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专业知识与技能应用</a:t>
            </a:r>
            <a:endParaRPr lang="zh-CN" altLang="en-US"/>
          </a:p>
        </p:txBody>
      </p:sp>
      <p:sp>
        <p:nvSpPr>
          <p:cNvPr id="104930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https://d.book118.com/787201050104006030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3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1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9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7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0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42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1496062986,&quot;width&quot;:459.5500787401574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85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8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MiSans Heavy</vt:lpstr>
      <vt:lpstr>MiSans</vt:lpstr>
      <vt:lpstr>Wingdings</vt:lpstr>
      <vt:lpstr>微软雅黑</vt:lpstr>
      <vt:lpstr>Calibri Light</vt:lpstr>
      <vt:lpstr>Office Theme</vt:lpstr>
      <vt:lpstr>红岩专业实习报告</vt:lpstr>
      <vt:lpstr>目录</vt:lpstr>
      <vt:lpstr>实习背景</vt:lpstr>
      <vt:lpstr>实习单位介绍</vt:lpstr>
      <vt:lpstr>实习目的与意义</vt:lpstr>
      <vt:lpstr>实习要求与任务</vt:lpstr>
      <vt:lpstr>实习经历</vt:lpstr>
      <vt:lpstr>实习时间与地点</vt:lpstr>
      <vt:lpstr>实习岗位与职责</vt:lpstr>
      <vt:lpstr>实习工作内容</vt:lpstr>
      <vt:lpstr>实习中遇到的问题及解决方案</vt:lpstr>
      <vt:lpstr>专业知识与技能应用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2024-09-02T04:34:32.447</cp:lastPrinted>
  <dcterms:created xsi:type="dcterms:W3CDTF">2024-09-01T20:34:32Z</dcterms:created>
  <dcterms:modified xsi:type="dcterms:W3CDTF">2024-09-01T20:34:34Z</dcterms:modified>
</cp:coreProperties>
</file>