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CA83-35AA-42D0-8BEC-6324C402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D5634-1D87-4628-B55C-15A03169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2944D-A9AA-4608-B4A6-00C50B08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20EBA-5972-4508-B31E-B4DB08F21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25113-4146-454C-8961-F3DC9597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4590E-1D87-4A1C-8611-39CA05D2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96DBC-0BCA-461F-B6F9-BD7D71F6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CA377-C7E7-4C8B-9F5B-7FE2CB8B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EADE7-BC02-423D-8873-7A1200BD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BED1-599D-478C-B9C3-7FB14C66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D6CAC-9A0F-4956-95AB-1D320480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201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妇早产护士护理常规\n## 1.产妇早产的基本概念与原因\n### 1.1早产的定义与分类\n### 1.2早产的原因及危险因素\n### 1.3早产对母婴健康的影响\n## 2.产妇早产的预测与评估\n### 2.1早产的临床预测方法\n### 2.2早产的实验室检查与评估\n### 2.3早产的风险评估与管理\n## 3.产妇早产的护理常规与措施\n### 3.1早产产妇的心理护理与安慰\n### 3.2早产产妇的舒适护理与休息\n### 3.3早产产妇的观察与监测\n## 4.产妇早产的并发症预防与护理\n### 4.1早产儿并发症的预防与护理\n### 4.2产妇并发症的预防与护理\n### 4.3母婴护理团队协作与沟通\n## 5.产妇早产的健康教育与健康促进\n### 5.1早产产妇的健康教育内容与方法\n### 5.2早产产妇的康复锻炼与指导\n### 5.3早产产妇的随访与长期健康管理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产妇早产护士护理常规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产妇早产的基本概念与原因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早产的定义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是指妊娠满28周至不满37周间分娩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早产儿体重在1000克至2499克之间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早产的分类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：妊娠满28周至不满32周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：妊娠满32周至不满34周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：妊娠满34周至不满37周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：如生殖道感染、高血压、糖尿病等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：如胎儿发育异常、多胎等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：如胎盘早剥、前置胎盘等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：年轻和年长孕妇早产风险较高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：有早产史、流产史等孕妇早产风险较高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：吸烟、饮酒、吸毒等不良生活习惯增加早产风险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对新生儿的影响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低出生体重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：早产儿体重较低，生长发育受限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：早产儿肺功能发育不完善，易发生窒息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：早产儿神经系统发育不完善，易出现智力低下、脑瘫等问题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对产妇的影响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：早产导致宫缩过强，可能造成产道损伤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：早产儿胎盘剥离过早，可能导致产后出血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：早产给产妇带来心理压力，可能导致产后抑郁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产妇早产的预测与评估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观察宫缩</a:t>
                </a:r>
                <a:endParaRPr/>
              </a:p>
            </p:txBody>
          </p:sp>
          <p:sp>
            <p:nvSpPr>
              <p:cNvPr id="2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宫缩频率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：频繁宫缩可能提示早产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宫缩强度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：宫缩过强可能提示早产</a:t>
                </a:r>
                <a:endParaRPr/>
              </a:p>
            </p:txBody>
          </p:sp>
        </p:grpSp>
        <p:grpSp>
          <p:nvGrpSpPr>
            <p:cNvPr id="22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评估宫颈变化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宫颈长度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：宫颈短于25毫米可能提示早产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宫颈扩张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：宫颈扩张超过1厘米可能提示早产</a:t>
                </a:r>
                <a:endParaRPr/>
              </a:p>
            </p:txBody>
          </p:sp>
        </p:grpSp>
        <p:grpSp>
          <p:nvGrpSpPr>
            <p:cNvPr id="22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胎儿监测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胎心率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：持续低胎心率可能提示早产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胎儿活动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：胎儿活动减少可能提示早产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早产的临床预测方法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胎盘激素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：胎盘激素水平异常可能提示早产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：炎症指标升高可能提示感染引起的早产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：尿液蛋白质阳性可能提示早产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：胎儿发育异常可能提示早产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：羊水量减少可能提示早产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：了解产妇的既往病史、家族史等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：检查产妇的宫缩、宫颈、胎位等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：进行血液、尿液、超声等检查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管理策略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：对高危产妇进行密切监测，及时发现问题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：对早产风险较高的产妇采取干预措施，如药物治疗、卧床休息等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：给予产妇心理支持，减轻心理压力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早产的风险评估与管理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产妇早产的护理常规与措施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理解关心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：关心产妇的心理状态，给予安慰和支持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：向产妇解释早产的原因、治疗和预后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：鼓励产妇保持信心，积极配合治疗和护理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安慰措施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：鼓励家人参与照顾产妇，给予关爱和支持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：必要时请心理医生进行心理疏导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娱乐活动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：组织一些轻松的娱乐活动，帮助产妇放松心情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早产产妇的心理护理与安慰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https://d.book118.com/788002011043006037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产妇早产护士护理常规</vt:lpstr>
      <vt:lpstr>产妇早产的基本概念与原因</vt:lpstr>
      <vt:lpstr>PowerPoint Presentation</vt:lpstr>
      <vt:lpstr>PowerPoint Presentation</vt:lpstr>
      <vt:lpstr>PowerPoint Presentation</vt:lpstr>
      <vt:lpstr>产妇早产的预测与评估</vt:lpstr>
      <vt:lpstr>PowerPoint Presentation</vt:lpstr>
      <vt:lpstr>PowerPoint Presentation</vt:lpstr>
      <vt:lpstr>PowerPoint Presentation</vt:lpstr>
      <vt:lpstr>产妇早产的护理常规与措施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2024-09-17T01:21:14.428</cp:lastPrinted>
  <dcterms:created xsi:type="dcterms:W3CDTF">2024-09-16T17:21:14Z</dcterms:created>
  <dcterms:modified xsi:type="dcterms:W3CDTF">2024-09-16T17:21:16Z</dcterms:modified>
</cp:coreProperties>
</file>