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1F01111-B2D2-4C0D-8AE4-04128B9E0C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68AD478-BF02-48C2-8079-6B43E53CB1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EDEC519-4336-4755-AA17-BD7A0205E5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5150F00-A76E-4A0A-9783-36E53B3A4D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47413D6-C4EE-446F-87D9-8AF7D58962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A6971B7-F043-4414-8755-5C878BE563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C26FD40-3493-43F3-A330-808D4E2066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6D13A0F-0789-437E-9FE2-C1115FBF8D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EF23F3E-8459-496D-A783-9E7097ABEC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6F75834-74A9-4A2E-A4BA-F194B1B8ED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B6E2D52-4977-4610-8CB8-46B52CEC9C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15.jpeg" /><Relationship Id="rId6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88002077033006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971050" y="2172960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FFFFB3"/>
                </a:solidFill>
                <a:latin typeface="Microsoft Yahei"/>
                <a:ea typeface="Microsoft Yahei"/>
                <a:cs typeface="Microsoft Yahei"/>
              </a:rPr>
              <a:t>幼儿健康教育与活动指导书</a:t>
            </a:r>
          </a:p>
        </p:txBody>
      </p:sp>
      <p:sp>
        <p:nvSpPr>
          <p:cNvPr id="3" name="AutoShape 3"/>
          <p:cNvSpPr/>
          <p:nvPr/>
        </p:nvSpPr>
        <p:spPr>
          <a:xfrm>
            <a:off x="3372951" y="4479967"/>
            <a:ext cx="2056587" cy="434059"/>
          </a:xfrm>
          <a:prstGeom prst="rect">
            <a:avLst/>
          </a:prstGeom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>
                <a:solidFill>
                  <a:srgbClr val="FFFFB3"/>
                </a:solidFill>
                <a:latin typeface="Microsoft Yahei"/>
                <a:ea typeface="Microsoft Yahei"/>
                <a:cs typeface="Microsoft Yahei"/>
              </a:rPr>
              <a:t>汇报人：&lt;XXX&gt;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887803" y="4487418"/>
            <a:ext cx="2077143" cy="419156"/>
          </a:xfrm>
          <a:prstGeom prst="rect">
            <a:avLst/>
          </a:prstGeom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>
                <a:solidFill>
                  <a:srgbClr val="FFFFB3"/>
                </a:solidFill>
                <a:latin typeface="Microsoft Yahei"/>
                <a:ea typeface="Microsoft Yahei"/>
                <a:cs typeface="Microsoft Yahei"/>
              </a:rPr>
              <a:t>2024-01-09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352425" y="345394"/>
            <a:ext cx="5497697" cy="419156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200">
                <a:solidFill>
                  <a:srgbClr val="FFFFB3"/>
                </a:solidFill>
                <a:latin typeface="Microsoft Yahei"/>
                <a:ea typeface="Microsoft Yahei"/>
                <a:cs typeface="Microsoft Yahei"/>
              </a:rPr>
              <a:t>可编辑文档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9364826" y="329260"/>
            <a:ext cx="2473866" cy="508573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B3"/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524375" y="1555068"/>
            <a:ext cx="3262273" cy="419156"/>
          </a:xfrm>
          <a:prstGeom prst="rect">
            <a:avLst/>
          </a:prstGeom>
        </p:spPr>
        <p:txBody>
          <a:bodyPr wrap="square" lIns="66008" tIns="33052" rIns="66008" bIns="33052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425">
                <a:solidFill>
                  <a:srgbClr val="FFFFB3"/>
                </a:solidFill>
                <a:latin typeface="Microsoft Yahei"/>
                <a:ea typeface="Microsoft Yahei"/>
                <a:cs typeface="Microsoft Yahei"/>
              </a:rPr>
              <a:t>2023 WORK SUMMARY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2035790" y="2662128"/>
            <a:ext cx="2042564" cy="11772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7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021882" y="3839418"/>
            <a:ext cx="2127531" cy="35645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6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918085" y="1406395"/>
            <a:ext cx="6621780" cy="44253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幼儿健康教育概述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幼儿健康教育的内容与方法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幼儿健康教育的活动设计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幼儿健康教育的评价与改进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幼儿健康教育的实践案例</a:t>
            </a:r>
          </a:p>
        </p:txBody>
      </p:sp>
      <p:sp>
        <p:nvSpPr>
          <p:cNvPr id="6" name="AutoShape 6"/>
          <p:cNvSpPr/>
          <p:nvPr/>
        </p:nvSpPr>
        <p:spPr>
          <a:xfrm>
            <a:off x="6340996" y="373969"/>
            <a:ext cx="5497697" cy="419156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2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可编辑文档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77998" y="1412932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76714" y="1412932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808922" y="299585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幼儿健康教育概述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159" b="16159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幼儿健康教育是针对3-6岁儿童进行的，以促进其身心健康、增强自我保护意识、培养良好生活习惯和卫生习惯为目标的教育活动。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培养幼儿良好的生活习惯和卫生习惯，提高幼儿的自我保护意识和能力，促进幼儿的身心健康发展，为幼儿的未来生活和成长奠定基础。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幼儿健康教育的定义与目标</a:t>
            </a:r>
          </a:p>
        </p:txBody>
      </p:sp>
      <p:sp>
        <p:nvSpPr>
          <p:cNvPr id="27" name="AutoShape 27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目标</a:t>
            </a:r>
            <a:endParaRPr lang="en-US" sz="1100"/>
          </a:p>
        </p:txBody>
      </p:sp>
      <p:sp>
        <p:nvSpPr>
          <p:cNvPr id="28" name="AutoShape 28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促进幼儿身心健康发展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幼儿健康教育能够促进幼儿的身体健康和心理健康，增强幼儿的免疫力和抵抗力，降低患病风险。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培养良好生活习惯和卫生习惯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幼儿健康教育有助于培养幼儿良好的生活习惯和卫生习惯，如定时作息、勤洗手、不随地吐痰等，为幼儿的未来生活和成长奠定基础。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提高自我保护意识和能力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幼儿健康教育能够提高幼儿的自我保护意识和能力，使其在遇到危险时能够及时采取措施，避免意外伤害。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TextBox 4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幼儿健康教育的重要性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未来幼儿健康教育将采用更多元化的教育方式，如游戏、故事、绘画等，以激发幼儿的兴趣和积极性。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4941" r="14941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多元化教育方式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幼儿健康教育将更加重视家庭教育的作用，鼓励家长积极参与孩子的健康教育，共同培养孩子的良好习惯和自我保护能力。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家庭教育的重要性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3375" r="13375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4648" r="14648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幼儿健康教育将与其他学科进行整合，如语言、数学、科学等，以促进幼儿的全面发展。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跨学科整合</a:t>
            </a:r>
          </a:p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幼儿健康教育的发展趋势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77998" y="1412932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76714" y="1412932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808922" y="299585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幼儿健康教育的内容与方法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0492" r="10492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267" r="1267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教育幼儿养成良好的生活习惯，如定时作息、合理饮食、适当运动等，以促进身体健康发展。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身体健康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关注幼儿的情感需求，培养其积极心态、自信心和适应能力，预防心理问题的发生。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教育幼儿学会与人相处、合作与分享，培养其良好的社会交往能力。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社会适应能力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教育幼儿掌握基本的卫生知识和安全常识，提高自我保护能力。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卫生与安全</a:t>
            </a:r>
            <a:endParaRPr lang="en-US" sz="1100"/>
          </a:p>
        </p:txBody>
      </p:sp>
      <p:sp>
        <p:nvSpPr>
          <p:cNvPr id="22" name="AutoShape 2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TextBox 4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幼儿健康教育的内容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5560" b="5560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5297" r="15297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8021" r="18021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8783" r="18783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6416218" y="3460761"/>
            <a:ext cx="2285143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416218" y="4197615"/>
            <a:ext cx="2288381" cy="2112169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571418" y="3460761"/>
            <a:ext cx="2285429" cy="85215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571418" y="4206759"/>
            <a:ext cx="2288096" cy="2103025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265251" y="3460761"/>
            <a:ext cx="2286000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265251" y="4204473"/>
            <a:ext cx="2286000" cy="2105311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05451" y="3460761"/>
            <a:ext cx="2286000" cy="88392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05451" y="4206759"/>
            <a:ext cx="2286000" cy="2103025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幼儿健康教育的方法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56455" y="4477571"/>
            <a:ext cx="2164942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通过设计各种主题活动，如运动会、健康周等，让幼儿在参与中了解健康知识。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3628568" y="4477571"/>
            <a:ext cx="2164942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利用生动的故事和有趣的游戏，引导幼儿在玩乐中接受健康教育。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6466794" y="4477571"/>
            <a:ext cx="2164942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教师亲自示范正确的行为和姿势，同时结合讲解，帮助幼儿理解健康的重要性。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9318371" y="4477571"/>
            <a:ext cx="2164942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加强与家长的沟通，共同关注幼儿的健康教育，形成教育合力。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705451" y="3588593"/>
            <a:ext cx="2267763" cy="49033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主题活动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3628568" y="3588593"/>
            <a:ext cx="2267763" cy="49033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故事与游戏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6433598" y="3588593"/>
            <a:ext cx="2267763" cy="49033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示范与讲解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9265251" y="3588593"/>
            <a:ext cx="2267763" cy="49033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家园合作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将健康教育融入日常活动中，如用餐、午睡、洗手等，让幼儿在日常生活中养成良好习惯。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日常渗透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集体教学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环境创设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个别指导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通过集体教学活动，系统地传授健康知识，强化幼儿的健康意识。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创设一个安全、卫生、舒适的环境，有利于幼儿的身心健康发展。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针对不同幼儿的特殊需求，进行个别指导，促进其个性化发展。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TextBox 3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幼儿健康教育的实施途径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77998" y="1412932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76714" y="1412932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808922" y="299585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幼儿健康教育的活动设计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https://d.book118.com/788002077033006031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73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2024-09-08T01:43:35.630</cp:lastPrinted>
  <dcterms:created xsi:type="dcterms:W3CDTF">2024-09-07T17:43:35Z</dcterms:created>
  <dcterms:modified xsi:type="dcterms:W3CDTF">2024-09-07T17:43:37Z</dcterms:modified>
</cp:coreProperties>
</file>