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F05C6-4C7C-45B1-9117-C1349933D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952FE-38AA-465F-936C-4EEF9A2BD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AC7CA-84CF-4462-9B37-14EAA40AE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03BF52-1654-47EF-B15F-6BF84BF5D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59A612-2F8E-4B82-A3A9-D872929FC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6A931A-D8C2-4C4E-94D0-84437F388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A80791-503D-4D86-A5FF-9FB4DFAD6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24DF4-9A5F-4D98-A484-30A0CBBD7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4641AD-A593-49BB-B561-25FF7FF18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2A83A-C085-4017-978C-14C864923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8D39E-5113-49A0-8B8A-770BC0BC9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0302302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氧化铝项目过程优化研究报告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氧化铝项目的过程优化方案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氧化铝项目的过程优化实施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氧化铝项目的过程优化效益分析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氧化铝项目的背景和意义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氧化铝项目是在全球铝工业快速发展背景下提出的，目的是提高氧化铝产量和质量，满足国内外市场需求。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该项目的实施有助于推动我国铝工业的转型升级，提高产业竞争力，同时对促进地方经济发展和就业具有重要意义。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优化氧化铝的质量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研究新的工艺参数和技术，提高氧化铝的纯度和白度，满足高端市场的需求。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环保与资源综合利用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研究环保型的生产工艺，降低氧化铝生产过程中的污染排放，同时实现资源的综合利用。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研发新型氧化铝产品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开发具有特殊性能的新型氧化铝产品，拓展其在电子、陶瓷、涂料等领域的应用。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提高氧化铝的产量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通过改进工艺和设备，提高氧化铝的生产效率，降低能耗和生产成本。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氧化铝项目的目标和任务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选取合适的铝土矿，进行破碎、磨细等处理，为后续的溶出和分离提供合格的原料。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原料准备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在高温高压的条件下，使铝土矿中的氧化铝溶于溶液中，同时加入适量的碱液，使铝离子与氢氧根离子结合生成氢氧化铝。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溶出过程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通过沉降、过滤等手段将氢氧化铝与溶液分离，得到含氧化铝的溶液。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分离过程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对含氧化铝的溶液进行脱水和纯化处理，得到高纯度的氧化铝产品。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精制过程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分离过程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分离环节是实现氧化铝与溶液分离的关键步骤，需要采取有效的沉降和过滤措施，确保分离效果良好。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精制过程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精制环节是提高氧化铝产品质量的关键，需要采用先进的脱水技术和纯化手段，确保产品纯度达到要求。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溶出过程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溶出是氧化铝生产中的重要环节，溶出效率的高低直接影响到后续分离和精制过程的效率。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3535" r="2353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氧化铝项目的关键环节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精制技术落后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目前精制环节采用的脱水技术和纯化手段相对落后，难以满足高纯度氧化铝产品的需求。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溶出效率低下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目前溶出过程中存在溶出温度高、溶出时间长的瓶颈问题，导致溶出效率低下，影响生产效率。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分离效果不佳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由于分离环节中沉降和过滤设备的限制，导致分离效果不佳，影响产品质量。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氧化铝项目的瓶颈问题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氧化铝项目的过程优化方案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技术创新是氧化铝项目过程优化的重要驱动力。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生产技术和设备，可以提高氧化铝的生产效率，降低能耗和减少环境污染。例如，采用新型的溶出技术，可以提高铝土矿的溶出速度，缩短生产周期；采用高效沉淀技术，可以提高氧化铝的提取率和纯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氧化铝项目的技术创新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流程优化是提高氧化铝项目经济效益的关键措施。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生产流程进行全面分析和优化，消除瓶颈环节和浪费，可以提高生产效率和质量。例如，优化原料采购和库存管理，降低生产成本；改进生产计划和调度，提高生产线的协同作业能力；加强质量检测和控制，确保产品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氧化铝项目的流程优化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https://d.book118.com/788003023024006025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2024-09-01T16:14:01.844</cp:lastPrinted>
  <dcterms:created xsi:type="dcterms:W3CDTF">2024-09-01T08:14:01Z</dcterms:created>
  <dcterms:modified xsi:type="dcterms:W3CDTF">2024-09-01T08:14:03Z</dcterms:modified>
</cp:coreProperties>
</file>