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8D96F-58CD-4712-8B72-0742A694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667C2-B559-4419-8779-14F8701D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4477-2728-4D0D-8140-07C3E05E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A3EAD-9404-4DBD-9A3A-32804598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160CB-9C0F-46EF-A902-A46C30542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9E744E-B358-41FA-AB9E-D98B3BA0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36C27-B326-4F23-AD0E-98127174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4063B-E823-4755-A281-0ABC007D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07C7D-ACB3-4F11-882C-B1C5197F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65470-E2D9-4A8E-A8BA-50B87A7D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FD33-73BA-4A2E-B794-6F4EC895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313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包衣岗位操作规程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设备与工具使用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原料准备与检查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包衣操作流程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清洁与卫生管理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包衣岗位简介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包衣岗位是药品生产过程中的重要环节，负责对药品进行包衣处理，以改善药品的外观、口感、稳定性及延长保质期。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包衣岗位涉及多种包衣技术和设备，如糖衣、薄膜衣、肠溶衣等，需根据药品特性和工艺要求选择合适的包衣方法和设备。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负责按照生产工艺要求进行药品包衣操作；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监控包衣过程，确保包衣质量和生产效率；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负责包衣设备的日常维护和保养；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参与包衣工艺的优化和改进。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熟悉药品生产流程和包衣工艺；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具备良好的团队协作和沟通能力；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具备一定的机械和电气知识，能熟练操作和维护包衣设备；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遵守药品生产质量管理规范（GMP）和相关法规。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在处理故障或进行设备维护时，必须切断电源并悬挂警示牌；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严格遵守设备操作规程，禁止违规操作；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在进行包衣操作前，必须穿戴好防护用品，如工作服、手套、口罩等；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注意防火、防爆、防毒等安全事项，确保生产安全；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定期进行安全检查和培训，提高员工的安全意识和操作技能。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设备与工具使用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包衣机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热风循环系统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主要设备介绍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用于对药品进行包衣处理，通过喷雾系统将包衣材料均匀喷涂在药品表面。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为包衣过程提供适宜的温度和湿度环境，确保包衣质量。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与包衣机配套使用，用于将包衣材料喷涂在药品上。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清除包衣过程中产生的粉尘，保证生产环境清洁。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用于清理包衣机和相关设备，确保生产环境清洁卫生。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用于准确称量包衣材料和其他原料，保证产品质量稳定。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用于调整包衣机的各项参数，确保设备正常运行。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工具使用说明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对包衣机和相关设备进行定期检查，确保设备处于良好状态。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定期清洁包衣机和相关设备，防止粉尘积累和细菌滋生。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对设备的运动部件进行定期润滑，减少磨损和故障。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对出现故障的设备及时进行维修或更换损坏部件，确保生产顺利进行。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维修与更换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原料准备与检查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原料领取与核对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根据生产计划和配方要求，从仓库领取所需原料，并核对原料名称、规格、数量等信息是否与生产指令一致。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检查原料包装是否完好，标签是否清晰，有无破损、受潮、变色等异常情况。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确认原料在有效期内，且无过期或临期现象。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原料质量检查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对领取的原料进行感官检查，包括颜色、气味、质地等方面，确保原料符合质量标准。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对需要检测的原料进行理化指标和微生物指标的检测，确保原料质量合格。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根据检测结果，对原料进行质量等级评定，并记录检测结果和评定结果。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不合格原料处理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对于感官检查或检测不合格的原料，应立即停止使用，并进行隔离存放。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及时向质量管理部门报告不合格原料情况，并按照相关程序进行处置。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对于因原料质量问题造成的生产延误或损失，应及时进行记录和追溯，并采取相应的纠正和预防措施。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https://d.book118.com/788003130006006035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2024-09-13T16:55:36.673</cp:lastPrinted>
  <dcterms:created xsi:type="dcterms:W3CDTF">2024-09-13T08:55:36Z</dcterms:created>
  <dcterms:modified xsi:type="dcterms:W3CDTF">2024-09-13T08:55:38Z</dcterms:modified>
</cp:coreProperties>
</file>