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ACCA80-5760-4876-B326-725EFE0F3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783D43-BA4D-41DA-9B93-94CFF5214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1C0B55-3AAC-4562-8AF7-6C1A15A5D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B18EC4-DE91-457A-9B57-CC97C7ED7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7C4DE1-87B3-4CD6-9E92-D4B9CE1252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2DC635-CF62-4755-A517-D487C45958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03B404-B049-41AF-A2FD-4511050B5B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A7C950-7D98-4209-A49A-80655285D3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7A8D43-FA24-48EE-ACD6-7F6BEE1DD9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C1E69-EEC9-4BBE-B803-A5BF03C0A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F5A7F9-A0FE-477C-9E41-561171917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0313613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财政政策与公共支出</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以下是一个《财政政策与公共支出》PPT的8个提纲：
 财政政策定义与分类
 公共支出的性质与功能
 财政政策的宏观经济影响
 公共支出的效率与公平性
 税收与公共支出的关系
 财政政策的传导机制
 公共支出管理与监督机制
 财政政策与公共支出的挑战与改革</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财政政策定义与分类</a:t>
            </a:r>
          </a:p>
        </p:txBody>
      </p:sp>
      <p:sp>
        <p:nvSpPr>
          <p:cNvPr id="3" name="Subtitle 2"/>
          <p:cNvSpPr>
            <a:spLocks noGrp="1"/>
          </p:cNvSpPr>
          <p:nvPr>
            <p:ph type="subTitle" idx="1"/>
          </p:nvPr>
        </p:nvSpPr>
        <p:spPr/>
        <p:txBody>
          <a:bodyPr/>
          <a:lstStyle/>
          <a:p>
            <a:r>
              <a:t>财政政策与公共支出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财政政策定义与分类</a:t>
            </a:r>
          </a:p>
        </p:txBody>
      </p:sp>
      <p:sp>
        <p:nvSpPr>
          <p:cNvPr id="3" name="Text Placeholder 2"/>
          <p:cNvSpPr>
            <a:spLocks noGrp="1"/>
          </p:cNvSpPr>
          <p:nvPr>
            <p:ph type="body" idx="1"/>
          </p:nvPr>
        </p:nvSpPr>
        <p:spPr/>
        <p:txBody>
          <a:bodyPr/>
          <a:lstStyle/>
          <a:p>
            <a:r>
              <a:t>财政政策的定义</a:t>
            </a:r>
          </a:p>
        </p:txBody>
      </p:sp>
      <p:sp>
        <p:nvSpPr>
          <p:cNvPr id="4" name="Content Placeholder 3"/>
          <p:cNvSpPr>
            <a:spLocks noGrp="1"/>
          </p:cNvSpPr>
          <p:nvPr>
            <p:ph sz="half" idx="2"/>
          </p:nvPr>
        </p:nvSpPr>
        <p:spPr/>
        <p:txBody>
          <a:bodyPr/>
          <a:lstStyle/>
          <a:p>
            <a:r>
              <a:t>1.财政政策是政府通过财政支出和税收手段，影响总需求和经济活动的政策。</a:t>
            </a:r>
          </a:p>
          <a:p>
            <a:r>
              <a:t>2.财政政策的目标通常包括促进经济增长、控制通货膨胀、实现社会公平等。</a:t>
            </a:r>
          </a:p>
          <a:p/>
        </p:txBody>
      </p:sp>
      <p:sp>
        <p:nvSpPr>
          <p:cNvPr id="5" name="Text Placeholder 4"/>
          <p:cNvSpPr>
            <a:spLocks noGrp="1"/>
          </p:cNvSpPr>
          <p:nvPr>
            <p:ph type="body" idx="3"/>
          </p:nvPr>
        </p:nvSpPr>
        <p:spPr/>
        <p:txBody>
          <a:bodyPr/>
          <a:lstStyle/>
          <a:p>
            <a:r>
              <a:t>财政政策的分类</a:t>
            </a:r>
          </a:p>
        </p:txBody>
      </p:sp>
      <p:sp>
        <p:nvSpPr>
          <p:cNvPr id="6" name="Content Placeholder 5"/>
          <p:cNvSpPr>
            <a:spLocks noGrp="1"/>
          </p:cNvSpPr>
          <p:nvPr>
            <p:ph sz="half" idx="4"/>
          </p:nvPr>
        </p:nvSpPr>
        <p:spPr/>
        <p:txBody>
          <a:bodyPr/>
          <a:lstStyle/>
          <a:p>
            <a:r>
              <a:t>1.财政政策可分为扩张性政策和紧缩性政策，分别对应经济衰退和通货膨胀的情况。</a:t>
            </a:r>
          </a:p>
          <a:p>
            <a:r>
              <a:t>2.还可以根据政策手段和实施主体，分为财政支出政策和税收政策。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财政政策定义与分类</a:t>
            </a:r>
          </a:p>
        </p:txBody>
      </p:sp>
      <p:sp>
        <p:nvSpPr>
          <p:cNvPr id="3" name="Text Placeholder 2"/>
          <p:cNvSpPr>
            <a:spLocks noGrp="1"/>
          </p:cNvSpPr>
          <p:nvPr>
            <p:ph type="body" idx="1"/>
          </p:nvPr>
        </p:nvSpPr>
        <p:spPr/>
        <p:txBody>
          <a:bodyPr/>
          <a:lstStyle/>
          <a:p>
            <a:r>
              <a:t>财政支出政策</a:t>
            </a:r>
          </a:p>
        </p:txBody>
      </p:sp>
      <p:sp>
        <p:nvSpPr>
          <p:cNvPr id="4" name="Content Placeholder 3"/>
          <p:cNvSpPr>
            <a:spLocks noGrp="1"/>
          </p:cNvSpPr>
          <p:nvPr>
            <p:ph sz="half" idx="2"/>
          </p:nvPr>
        </p:nvSpPr>
        <p:spPr/>
        <p:txBody>
          <a:bodyPr/>
          <a:lstStyle/>
          <a:p>
            <a:r>
              <a:t>1.财政支出政策包括政府投资、政府购买和转移支付等方式。</a:t>
            </a:r>
          </a:p>
          <a:p>
            <a:r>
              <a:t>2.政府投资主要用于基础设施建设和教育、科技等领域，以促进经济增长和社会发展。</a:t>
            </a:r>
          </a:p>
          <a:p>
            <a:r>
              <a:t>3.政府购买和转移支付可以增加居民收入和消费，从而刺激总需求。</a:t>
            </a:r>
          </a:p>
          <a:p/>
        </p:txBody>
      </p:sp>
      <p:sp>
        <p:nvSpPr>
          <p:cNvPr id="5" name="Text Placeholder 4"/>
          <p:cNvSpPr>
            <a:spLocks noGrp="1"/>
          </p:cNvSpPr>
          <p:nvPr>
            <p:ph type="body" idx="3"/>
          </p:nvPr>
        </p:nvSpPr>
        <p:spPr/>
        <p:txBody>
          <a:bodyPr/>
          <a:lstStyle/>
          <a:p>
            <a:r>
              <a:t>税收政策</a:t>
            </a:r>
          </a:p>
        </p:txBody>
      </p:sp>
      <p:sp>
        <p:nvSpPr>
          <p:cNvPr id="6" name="Content Placeholder 5"/>
          <p:cNvSpPr>
            <a:spLocks noGrp="1"/>
          </p:cNvSpPr>
          <p:nvPr>
            <p:ph sz="half" idx="4"/>
          </p:nvPr>
        </p:nvSpPr>
        <p:spPr/>
        <p:txBody>
          <a:bodyPr/>
          <a:lstStyle/>
          <a:p>
            <a:r>
              <a:t>1.税收政策包括个人所得税、企业所得税、增值税等多种税种。</a:t>
            </a:r>
          </a:p>
          <a:p>
            <a:r>
              <a:t>2.通过调整税率和税收优惠政策，可以影响企业和个人的行为和决策，进而调节经济活动。</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财政政策定义与分类</a:t>
            </a:r>
          </a:p>
        </p:txBody>
      </p:sp>
      <p:sp>
        <p:nvSpPr>
          <p:cNvPr id="3" name="Content Placeholder 2"/>
          <p:cNvSpPr>
            <a:spLocks noGrp="1"/>
          </p:cNvSpPr>
          <p:nvPr>
            <p:ph sz="half" idx="2"/>
          </p:nvPr>
        </p:nvSpPr>
        <p:spPr/>
        <p:txBody>
          <a:bodyPr/>
          <a:lstStyle/>
          <a:p>
            <a:r>
              <a:t>1.财政政策的传导机制包括直接效应和间接效应。</a:t>
            </a:r>
          </a:p>
          <a:p>
            <a:r>
              <a:t>2.直接效应是政府支出和税收直接影响总需求和产出，而间接效应是通过影响企业和个人的预期和行为来实现。</a:t>
            </a:r>
          </a:p>
          <a:p/>
        </p:txBody>
      </p:sp>
      <p:sp>
        <p:nvSpPr>
          <p:cNvPr id="4" name="Text Placeholder 3"/>
          <p:cNvSpPr>
            <a:spLocks noGrp="1"/>
          </p:cNvSpPr>
          <p:nvPr>
            <p:ph type="body" idx="3"/>
          </p:nvPr>
        </p:nvSpPr>
        <p:spPr/>
        <p:txBody>
          <a:bodyPr/>
          <a:lstStyle/>
          <a:p>
            <a:r>
              <a:t>财政政策的评估和调整</a:t>
            </a:r>
          </a:p>
        </p:txBody>
      </p:sp>
      <p:sp>
        <p:nvSpPr>
          <p:cNvPr id="5" name="Content Placeholder 4"/>
          <p:cNvSpPr>
            <a:spLocks noGrp="1"/>
          </p:cNvSpPr>
          <p:nvPr>
            <p:ph sz="half" idx="4"/>
          </p:nvPr>
        </p:nvSpPr>
        <p:spPr/>
        <p:txBody>
          <a:bodyPr/>
          <a:lstStyle/>
          <a:p>
            <a:r>
              <a:t>1.需要定期评估财政政策的实施效果，并根据经济形势和政策目标进行调整。</a:t>
            </a:r>
          </a:p>
          <a:p>
            <a:r>
              <a:t>2.财政政策的调整需要考虑各种因素的综合影响，以避免对经济造成不必要的波动。</a:t>
            </a:r>
          </a:p>
        </p:txBody>
      </p:sp>
      <p:sp>
        <p:nvSpPr>
          <p:cNvPr id="6" name="Text Placeholder 5"/>
          <p:cNvSpPr>
            <a:spLocks noGrp="1"/>
          </p:cNvSpPr>
          <p:nvPr>
            <p:ph type="body" idx="1"/>
          </p:nvPr>
        </p:nvSpPr>
        <p:spPr/>
        <p:txBody>
          <a:bodyPr/>
          <a:lstStyle/>
          <a:p>
            <a:r>
              <a:t>财政政策的传导机制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公共支出的性质与功能</a:t>
            </a:r>
          </a:p>
        </p:txBody>
      </p:sp>
      <p:sp>
        <p:nvSpPr>
          <p:cNvPr id="3" name="Subtitle 2"/>
          <p:cNvSpPr>
            <a:spLocks noGrp="1"/>
          </p:cNvSpPr>
          <p:nvPr>
            <p:ph type="subTitle" idx="1"/>
          </p:nvPr>
        </p:nvSpPr>
        <p:spPr/>
        <p:txBody>
          <a:bodyPr/>
          <a:lstStyle/>
          <a:p>
            <a:r>
              <a:t>财政政策与公共支出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公共支出的性质与功能</a:t>
            </a:r>
          </a:p>
        </p:txBody>
      </p:sp>
      <p:sp>
        <p:nvSpPr>
          <p:cNvPr id="3" name="Text Placeholder 2"/>
          <p:cNvSpPr>
            <a:spLocks noGrp="1"/>
          </p:cNvSpPr>
          <p:nvPr>
            <p:ph type="body" idx="1"/>
          </p:nvPr>
        </p:nvSpPr>
        <p:spPr/>
        <p:txBody>
          <a:bodyPr/>
          <a:lstStyle/>
          <a:p>
            <a:r>
              <a:t>公共支出的定义和分类</a:t>
            </a:r>
          </a:p>
        </p:txBody>
      </p:sp>
      <p:sp>
        <p:nvSpPr>
          <p:cNvPr id="4" name="Content Placeholder 3"/>
          <p:cNvSpPr>
            <a:spLocks noGrp="1"/>
          </p:cNvSpPr>
          <p:nvPr>
            <p:ph sz="half" idx="2"/>
          </p:nvPr>
        </p:nvSpPr>
        <p:spPr/>
        <p:txBody>
          <a:bodyPr/>
          <a:lstStyle/>
          <a:p>
            <a:r>
              <a:t>1.公共支出是指政府为了满足公共需要而进行的支出，包括基础设施建设、教育、医疗、社会保障等方面的支出。</a:t>
            </a:r>
          </a:p>
          <a:p>
            <a:r>
              <a:t>2.公共支出可以分为经常性支出和资本性支出，其中经常性支出主要用于维持政府日常运转和公共服务，资本性支出则主要用于基础设施建设和发展。</a:t>
            </a:r>
          </a:p>
          <a:p/>
        </p:txBody>
      </p:sp>
      <p:sp>
        <p:nvSpPr>
          <p:cNvPr id="5" name="Text Placeholder 4"/>
          <p:cNvSpPr>
            <a:spLocks noGrp="1"/>
          </p:cNvSpPr>
          <p:nvPr>
            <p:ph type="body" idx="3"/>
          </p:nvPr>
        </p:nvSpPr>
        <p:spPr/>
        <p:txBody>
          <a:bodyPr/>
          <a:lstStyle/>
          <a:p>
            <a:r>
              <a:t>公共支出的规模和增长趋势</a:t>
            </a:r>
          </a:p>
        </p:txBody>
      </p:sp>
      <p:sp>
        <p:nvSpPr>
          <p:cNvPr id="6" name="Content Placeholder 5"/>
          <p:cNvSpPr>
            <a:spLocks noGrp="1"/>
          </p:cNvSpPr>
          <p:nvPr>
            <p:ph sz="half" idx="4"/>
          </p:nvPr>
        </p:nvSpPr>
        <p:spPr/>
        <p:txBody>
          <a:bodyPr/>
          <a:lstStyle/>
          <a:p>
            <a:r>
              <a:t>1.公共支出的规模受到多种因素的影响，如经济发展水平、人口规模、政府政策等。</a:t>
            </a:r>
          </a:p>
          <a:p>
            <a:r>
              <a:t>2.随着社会经济的发展和人口老龄化的趋势，公共支出的规模呈现不断增长的趋势。</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公共支出的性质与功能</a:t>
            </a:r>
          </a:p>
        </p:txBody>
      </p:sp>
      <p:sp>
        <p:nvSpPr>
          <p:cNvPr id="3" name="Content Placeholder 2"/>
          <p:cNvSpPr>
            <a:spLocks noGrp="1"/>
          </p:cNvSpPr>
          <p:nvPr>
            <p:ph sz="half" idx="2"/>
          </p:nvPr>
        </p:nvSpPr>
        <p:spPr/>
        <p:txBody>
          <a:bodyPr/>
          <a:lstStyle/>
          <a:p>
            <a:r>
              <a:t>1.公共支出可以促进经济发展和社会进步，提高人民的生活水平。</a:t>
            </a:r>
          </a:p>
          <a:p>
            <a:r>
              <a:t>2.公共支出可以调节社会收入分配，缩小贫富差距，促进社会公平和稳定。</a:t>
            </a:r>
          </a:p>
          <a:p/>
        </p:txBody>
      </p:sp>
      <p:sp>
        <p:nvSpPr>
          <p:cNvPr id="4" name="Text Placeholder 3"/>
          <p:cNvSpPr>
            <a:spLocks noGrp="1"/>
          </p:cNvSpPr>
          <p:nvPr>
            <p:ph type="body" idx="3"/>
          </p:nvPr>
        </p:nvSpPr>
        <p:spPr/>
        <p:txBody>
          <a:bodyPr/>
          <a:lstStyle/>
          <a:p>
            <a:r>
              <a:t>公共支出的效率和效益</a:t>
            </a:r>
          </a:p>
        </p:txBody>
      </p:sp>
      <p:sp>
        <p:nvSpPr>
          <p:cNvPr id="5" name="Content Placeholder 4"/>
          <p:cNvSpPr>
            <a:spLocks noGrp="1"/>
          </p:cNvSpPr>
          <p:nvPr>
            <p:ph sz="half" idx="4"/>
          </p:nvPr>
        </p:nvSpPr>
        <p:spPr/>
        <p:txBody>
          <a:bodyPr/>
          <a:lstStyle/>
          <a:p>
            <a:r>
              <a:t>1.公共支出的效率是指政府在使用公共资源时能够达到最大的产出效果。</a:t>
            </a:r>
          </a:p>
          <a:p>
            <a:r>
              <a:t>2.提高公共支出的效率需要加强预算管理和监督，提高政府的服务水平和能力。</a:t>
            </a:r>
          </a:p>
          <a:p/>
        </p:txBody>
      </p:sp>
      <p:sp>
        <p:nvSpPr>
          <p:cNvPr id="6" name="Text Placeholder 5"/>
          <p:cNvSpPr>
            <a:spLocks noGrp="1"/>
          </p:cNvSpPr>
          <p:nvPr>
            <p:ph type="body" idx="1"/>
          </p:nvPr>
        </p:nvSpPr>
        <p:spPr/>
        <p:txBody>
          <a:bodyPr/>
          <a:lstStyle/>
          <a:p>
            <a:r>
              <a:t>公共支出的功能和作用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公共支出的性质与功能</a:t>
            </a:r>
          </a:p>
        </p:txBody>
      </p:sp>
      <p:sp>
        <p:nvSpPr>
          <p:cNvPr id="3" name="Text Placeholder 2"/>
          <p:cNvSpPr>
            <a:spLocks noGrp="1"/>
          </p:cNvSpPr>
          <p:nvPr>
            <p:ph type="body" idx="1"/>
          </p:nvPr>
        </p:nvSpPr>
        <p:spPr/>
        <p:txBody>
          <a:bodyPr/>
          <a:lstStyle/>
          <a:p>
            <a:r>
              <a:t>公共支出的透明度和问责制</a:t>
            </a:r>
          </a:p>
        </p:txBody>
      </p:sp>
      <p:sp>
        <p:nvSpPr>
          <p:cNvPr id="4" name="Content Placeholder 3"/>
          <p:cNvSpPr>
            <a:spLocks noGrp="1"/>
          </p:cNvSpPr>
          <p:nvPr>
            <p:ph sz="half" idx="2"/>
          </p:nvPr>
        </p:nvSpPr>
        <p:spPr/>
        <p:txBody>
          <a:bodyPr/>
          <a:lstStyle/>
          <a:p>
            <a:r>
              <a:t>1.公共支出的透明度是指政府公开公共支出的预算、执行和决算情况，让公众了解和监督。</a:t>
            </a:r>
          </a:p>
          <a:p>
            <a:r>
              <a:t>2.建立完善的问责制可以加强对政府行为的监督和制约，提高政府的责任感和公信力。</a:t>
            </a:r>
          </a:p>
          <a:p/>
        </p:txBody>
      </p:sp>
      <p:sp>
        <p:nvSpPr>
          <p:cNvPr id="5" name="Text Placeholder 4"/>
          <p:cNvSpPr>
            <a:spLocks noGrp="1"/>
          </p:cNvSpPr>
          <p:nvPr>
            <p:ph type="body" idx="3"/>
          </p:nvPr>
        </p:nvSpPr>
        <p:spPr/>
        <p:txBody>
          <a:bodyPr/>
          <a:lstStyle/>
          <a:p>
            <a:r>
              <a:t>公共支出的改革和发展趋势</a:t>
            </a:r>
          </a:p>
        </p:txBody>
      </p:sp>
      <p:sp>
        <p:nvSpPr>
          <p:cNvPr id="6" name="Content Placeholder 5"/>
          <p:cNvSpPr>
            <a:spLocks noGrp="1"/>
          </p:cNvSpPr>
          <p:nvPr>
            <p:ph sz="half" idx="4"/>
          </p:nvPr>
        </p:nvSpPr>
        <p:spPr/>
        <p:txBody>
          <a:bodyPr/>
          <a:lstStyle/>
          <a:p>
            <a:r>
              <a:t>1.随着数字化和智能化技术的发展，公共支出的管理和监督将更加便捷和高效。</a:t>
            </a:r>
          </a:p>
          <a:p>
            <a:r>
              <a:t>2.未来公共支出的改革和发展将更加注重绩效管理和评价结果的应用，提高公共支出的效益和可持续性。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财政政策的宏观经济影响</a:t>
            </a:r>
          </a:p>
        </p:txBody>
      </p:sp>
      <p:sp>
        <p:nvSpPr>
          <p:cNvPr id="3" name="Subtitle 2"/>
          <p:cNvSpPr>
            <a:spLocks noGrp="1"/>
          </p:cNvSpPr>
          <p:nvPr>
            <p:ph type="subTitle" idx="1"/>
          </p:nvPr>
        </p:nvSpPr>
        <p:spPr/>
        <p:txBody>
          <a:bodyPr/>
          <a:lstStyle/>
          <a:p>
            <a:r>
              <a:t>财政政策与公共支出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财政政策的宏观经济影响</a:t>
            </a:r>
          </a:p>
        </p:txBody>
      </p:sp>
      <p:sp>
        <p:nvSpPr>
          <p:cNvPr id="3" name="Text Placeholder 2"/>
          <p:cNvSpPr>
            <a:spLocks noGrp="1"/>
          </p:cNvSpPr>
          <p:nvPr>
            <p:ph type="body" idx="1"/>
          </p:nvPr>
        </p:nvSpPr>
        <p:spPr/>
        <p:txBody>
          <a:bodyPr/>
          <a:lstStyle/>
          <a:p>
            <a:r>
              <a:t>财政政策的定义和类型</a:t>
            </a:r>
          </a:p>
        </p:txBody>
      </p:sp>
      <p:sp>
        <p:nvSpPr>
          <p:cNvPr id="4" name="Content Placeholder 3"/>
          <p:cNvSpPr>
            <a:spLocks noGrp="1"/>
          </p:cNvSpPr>
          <p:nvPr>
            <p:ph sz="half" idx="2"/>
          </p:nvPr>
        </p:nvSpPr>
        <p:spPr/>
        <p:txBody>
          <a:bodyPr/>
          <a:lstStyle/>
          <a:p>
            <a:r>
              <a:t>1.财政政策是政府通过财政支出和税收手段影响经济活动的政策。</a:t>
            </a:r>
          </a:p>
          <a:p>
            <a:r>
              <a:t>2.它包括扩张性政策和紧缩性政策，分别用于刺激和减缓经济增长。</a:t>
            </a:r>
          </a:p>
          <a:p>
            <a:r>
              <a:t>---</a:t>
            </a:r>
          </a:p>
          <a:p/>
        </p:txBody>
      </p:sp>
      <p:sp>
        <p:nvSpPr>
          <p:cNvPr id="5" name="Text Placeholder 4"/>
          <p:cNvSpPr>
            <a:spLocks noGrp="1"/>
          </p:cNvSpPr>
          <p:nvPr>
            <p:ph type="body" idx="3"/>
          </p:nvPr>
        </p:nvSpPr>
        <p:spPr/>
        <p:txBody>
          <a:bodyPr/>
          <a:lstStyle/>
          <a:p>
            <a:r>
              <a:t>财政政策对总需求和就业的影响</a:t>
            </a:r>
          </a:p>
        </p:txBody>
      </p:sp>
      <p:sp>
        <p:nvSpPr>
          <p:cNvPr id="6" name="Content Placeholder 5"/>
          <p:cNvSpPr>
            <a:spLocks noGrp="1"/>
          </p:cNvSpPr>
          <p:nvPr>
            <p:ph sz="half" idx="4"/>
          </p:nvPr>
        </p:nvSpPr>
        <p:spPr/>
        <p:txBody>
          <a:bodyPr/>
          <a:lstStyle/>
          <a:p>
            <a:r>
              <a:t>1.扩张性财政政策可以增加总需求，从而提高产出和就业。</a:t>
            </a:r>
          </a:p>
          <a:p>
            <a:r>
              <a:t>2.紧缩性财政政策则相反，会减少总需求，降低产出和就业。</a:t>
            </a:r>
          </a:p>
          <a:p>
            <a:r>
              <a:t>---</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财政政策的宏观经济影响</a:t>
            </a:r>
          </a:p>
        </p:txBody>
      </p:sp>
      <p:sp>
        <p:nvSpPr>
          <p:cNvPr id="3" name="Text Placeholder 2"/>
          <p:cNvSpPr>
            <a:spLocks noGrp="1"/>
          </p:cNvSpPr>
          <p:nvPr>
            <p:ph type="body" idx="1"/>
          </p:nvPr>
        </p:nvSpPr>
        <p:spPr/>
        <p:txBody>
          <a:bodyPr/>
          <a:lstStyle/>
          <a:p>
            <a:r>
              <a:t>财政政策对通货膨胀和价格稳定的影响</a:t>
            </a:r>
          </a:p>
        </p:txBody>
      </p:sp>
      <p:sp>
        <p:nvSpPr>
          <p:cNvPr id="4" name="Content Placeholder 3"/>
          <p:cNvSpPr>
            <a:spLocks noGrp="1"/>
          </p:cNvSpPr>
          <p:nvPr>
            <p:ph sz="half" idx="2"/>
          </p:nvPr>
        </p:nvSpPr>
        <p:spPr/>
        <p:txBody>
          <a:bodyPr/>
          <a:lstStyle/>
          <a:p>
            <a:r>
              <a:t>1.扩张性财政政策可能导致通货膨胀，因为增加了总需求。</a:t>
            </a:r>
          </a:p>
          <a:p>
            <a:r>
              <a:t>2.而紧缩性财政政策有助于控制通货膨胀，保持价格稳定。</a:t>
            </a:r>
          </a:p>
          <a:p>
            <a:r>
              <a:t>---</a:t>
            </a:r>
          </a:p>
          <a:p/>
        </p:txBody>
      </p:sp>
      <p:sp>
        <p:nvSpPr>
          <p:cNvPr id="5" name="Text Placeholder 4"/>
          <p:cNvSpPr>
            <a:spLocks noGrp="1"/>
          </p:cNvSpPr>
          <p:nvPr>
            <p:ph type="body" idx="3"/>
          </p:nvPr>
        </p:nvSpPr>
        <p:spPr/>
        <p:txBody>
          <a:bodyPr/>
          <a:lstStyle/>
          <a:p>
            <a:r>
              <a:t>财政政策的挤出效应</a:t>
            </a:r>
          </a:p>
        </p:txBody>
      </p:sp>
      <p:sp>
        <p:nvSpPr>
          <p:cNvPr id="6" name="Content Placeholder 5"/>
          <p:cNvSpPr>
            <a:spLocks noGrp="1"/>
          </p:cNvSpPr>
          <p:nvPr>
            <p:ph sz="half" idx="4"/>
          </p:nvPr>
        </p:nvSpPr>
        <p:spPr/>
        <p:txBody>
          <a:bodyPr/>
          <a:lstStyle/>
          <a:p>
            <a:r>
              <a:t>1.挤出效应是指政府借款导致私人投资减少的现象。</a:t>
            </a:r>
          </a:p>
          <a:p>
            <a:r>
              <a:t>2.如果政府借款提高了利率，那么私人投资可能会减少，从而部分或完全抵消财政政策的效果。</a:t>
            </a:r>
          </a:p>
          <a:p>
            <a:r>
              <a:t>---</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财政政策的宏观经济影响</a:t>
            </a:r>
          </a:p>
        </p:txBody>
      </p:sp>
      <p:sp>
        <p:nvSpPr>
          <p:cNvPr id="3" name="Text Placeholder 2"/>
          <p:cNvSpPr>
            <a:spLocks noGrp="1"/>
          </p:cNvSpPr>
          <p:nvPr>
            <p:ph type="body" idx="1"/>
          </p:nvPr>
        </p:nvSpPr>
        <p:spPr/>
        <p:txBody>
          <a:bodyPr/>
          <a:lstStyle/>
          <a:p>
            <a:r>
              <a:t>财政政策的自动稳定器作用</a:t>
            </a:r>
          </a:p>
        </p:txBody>
      </p:sp>
      <p:sp>
        <p:nvSpPr>
          <p:cNvPr id="4" name="Content Placeholder 3"/>
          <p:cNvSpPr>
            <a:spLocks noGrp="1"/>
          </p:cNvSpPr>
          <p:nvPr>
            <p:ph sz="half" idx="2"/>
          </p:nvPr>
        </p:nvSpPr>
        <p:spPr/>
        <p:txBody>
          <a:bodyPr/>
          <a:lstStyle/>
          <a:p>
            <a:r>
              <a:t>1.自动稳定器是指政府支出和税收自动随经济波动而变化的机制。</a:t>
            </a:r>
          </a:p>
          <a:p>
            <a:r>
              <a:t>2.例如，在经济衰退时，失业率上升会导致政府支出增加（如失业保险），而税收减少，从而自动刺激经济。</a:t>
            </a:r>
          </a:p>
          <a:p>
            <a:r>
              <a:t>---</a:t>
            </a:r>
          </a:p>
          <a:p/>
        </p:txBody>
      </p:sp>
      <p:sp>
        <p:nvSpPr>
          <p:cNvPr id="5" name="Text Placeholder 4"/>
          <p:cNvSpPr>
            <a:spLocks noGrp="1"/>
          </p:cNvSpPr>
          <p:nvPr>
            <p:ph type="body" idx="3"/>
          </p:nvPr>
        </p:nvSpPr>
        <p:spPr/>
        <p:txBody>
          <a:bodyPr/>
          <a:lstStyle/>
          <a:p>
            <a:r>
              <a:t>财政政策的国际影响</a:t>
            </a:r>
          </a:p>
        </p:txBody>
      </p:sp>
      <p:sp>
        <p:nvSpPr>
          <p:cNvPr id="6" name="Content Placeholder 5"/>
          <p:cNvSpPr>
            <a:spLocks noGrp="1"/>
          </p:cNvSpPr>
          <p:nvPr>
            <p:ph sz="half" idx="4"/>
          </p:nvPr>
        </p:nvSpPr>
        <p:spPr/>
        <p:txBody>
          <a:bodyPr/>
          <a:lstStyle/>
          <a:p>
            <a:r>
              <a:t>1.一国的财政政策可能对其他国家产生影响，例如通过贸易联系和资本流动。</a:t>
            </a:r>
          </a:p>
          <a:p>
            <a:r>
              <a:t>2.因此，国际协调和合作在财政政策制定中变得越来越重要。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公共支出的效率与公平性</a:t>
            </a:r>
          </a:p>
        </p:txBody>
      </p:sp>
      <p:sp>
        <p:nvSpPr>
          <p:cNvPr id="3" name="Subtitle 2"/>
          <p:cNvSpPr>
            <a:spLocks noGrp="1"/>
          </p:cNvSpPr>
          <p:nvPr>
            <p:ph type="subTitle" idx="1"/>
          </p:nvPr>
        </p:nvSpPr>
        <p:spPr/>
        <p:txBody>
          <a:bodyPr/>
          <a:lstStyle/>
          <a:p>
            <a:r>
              <a:t>财政政策与公共支出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公共支出的效率与公平性</a:t>
            </a:r>
          </a:p>
        </p:txBody>
      </p:sp>
      <p:sp>
        <p:nvSpPr>
          <p:cNvPr id="3" name="Text Placeholder 2"/>
          <p:cNvSpPr>
            <a:spLocks noGrp="1"/>
          </p:cNvSpPr>
          <p:nvPr>
            <p:ph type="body" idx="1"/>
          </p:nvPr>
        </p:nvSpPr>
        <p:spPr/>
        <p:txBody>
          <a:bodyPr/>
          <a:lstStyle/>
          <a:p>
            <a:r>
              <a:t>公共支出的效率定义与衡量</a:t>
            </a:r>
          </a:p>
        </p:txBody>
      </p:sp>
      <p:sp>
        <p:nvSpPr>
          <p:cNvPr id="4" name="Content Placeholder 3"/>
          <p:cNvSpPr>
            <a:spLocks noGrp="1"/>
          </p:cNvSpPr>
          <p:nvPr>
            <p:ph sz="half" idx="2"/>
          </p:nvPr>
        </p:nvSpPr>
        <p:spPr/>
        <p:txBody>
          <a:bodyPr/>
          <a:lstStyle/>
          <a:p>
            <a:r>
              <a:t>1.效率的定义：公共支出效率是指在给定公共资源投入下，公共服务产出最大化或公共服务成本最小化的状态。</a:t>
            </a:r>
          </a:p>
          <a:p>
            <a:r>
              <a:t>2.效率的衡量：常用的衡量指标包括投入产出比、成本效益比等，需要综合考虑经济、社会和环境等多方面效益。</a:t>
            </a:r>
          </a:p>
          <a:p>
            <a:r>
              <a:t>3.效率提高的途径：包括优化公共资源配置、改进公共服务供给方式、加强公共支出监督等。</a:t>
            </a:r>
          </a:p>
          <a:p/>
        </p:txBody>
      </p:sp>
      <p:sp>
        <p:nvSpPr>
          <p:cNvPr id="5" name="Text Placeholder 4"/>
          <p:cNvSpPr>
            <a:spLocks noGrp="1"/>
          </p:cNvSpPr>
          <p:nvPr>
            <p:ph type="body" idx="3"/>
          </p:nvPr>
        </p:nvSpPr>
        <p:spPr/>
        <p:txBody>
          <a:bodyPr/>
          <a:lstStyle/>
          <a:p>
            <a:r>
              <a:t>公共支出的效率与市场失灵</a:t>
            </a:r>
          </a:p>
        </p:txBody>
      </p:sp>
      <p:sp>
        <p:nvSpPr>
          <p:cNvPr id="6" name="Content Placeholder 5"/>
          <p:cNvSpPr>
            <a:spLocks noGrp="1"/>
          </p:cNvSpPr>
          <p:nvPr>
            <p:ph sz="half" idx="4"/>
          </p:nvPr>
        </p:nvSpPr>
        <p:spPr/>
        <p:txBody>
          <a:bodyPr/>
          <a:lstStyle/>
          <a:p>
            <a:r>
              <a:t>1.市场失灵的定义：市场失灵是指市场机制在资源配置方面的失效，需要政府通过公共支出等手段进行干预。</a:t>
            </a:r>
          </a:p>
          <a:p>
            <a:r>
              <a:t>2.市场失灵的类型：包括公共品、外部性、信息不对称等类型。</a:t>
            </a:r>
          </a:p>
          <a:p>
            <a:r>
              <a:t>3.公共支出对市场失灵的纠正：政府通过提供公共品、补贴正外部性、监管信息不对称等方式，提高市场效率。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公共支出的效率与公平性</a:t>
            </a:r>
          </a:p>
        </p:txBody>
      </p:sp>
      <p:sp>
        <p:nvSpPr>
          <p:cNvPr id="3" name="Text Placeholder 2"/>
          <p:cNvSpPr>
            <a:spLocks noGrp="1"/>
          </p:cNvSpPr>
          <p:nvPr>
            <p:ph type="body" idx="1"/>
          </p:nvPr>
        </p:nvSpPr>
        <p:spPr/>
        <p:txBody>
          <a:bodyPr/>
          <a:lstStyle/>
          <a:p>
            <a:r>
              <a:t>公共支出的公平性定义与衡量</a:t>
            </a:r>
          </a:p>
        </p:txBody>
      </p:sp>
      <p:sp>
        <p:nvSpPr>
          <p:cNvPr id="4" name="Content Placeholder 3"/>
          <p:cNvSpPr>
            <a:spLocks noGrp="1"/>
          </p:cNvSpPr>
          <p:nvPr>
            <p:ph sz="half" idx="2"/>
          </p:nvPr>
        </p:nvSpPr>
        <p:spPr/>
        <p:txBody>
          <a:bodyPr/>
          <a:lstStyle/>
          <a:p>
            <a:r>
              <a:t>1.公平性的定义：公共支出的公平性是指在公共资源的分配过程中，不同人群应享受平等的待遇和机会。</a:t>
            </a:r>
          </a:p>
          <a:p>
            <a:r>
              <a:t>2.公平性的衡量：常用的衡量指标包括基尼系数、泰尔指数等，需要综合考虑不同地区、不同收入阶层的差异。</a:t>
            </a:r>
          </a:p>
          <a:p>
            <a:r>
              <a:t>3.提高公平性的途径：包括加强公共支出监管、推进基本公共服务均等化、促进社会公平等。</a:t>
            </a:r>
          </a:p>
          <a:p/>
        </p:txBody>
      </p:sp>
      <p:sp>
        <p:nvSpPr>
          <p:cNvPr id="5" name="Text Placeholder 4"/>
          <p:cNvSpPr>
            <a:spLocks noGrp="1"/>
          </p:cNvSpPr>
          <p:nvPr>
            <p:ph type="body" idx="3"/>
          </p:nvPr>
        </p:nvSpPr>
        <p:spPr/>
        <p:txBody>
          <a:bodyPr/>
          <a:lstStyle/>
          <a:p>
            <a:r>
              <a:t>公共支出的公平性与收入分配</a:t>
            </a:r>
          </a:p>
        </p:txBody>
      </p:sp>
      <p:sp>
        <p:nvSpPr>
          <p:cNvPr id="6" name="Content Placeholder 5"/>
          <p:cNvSpPr>
            <a:spLocks noGrp="1"/>
          </p:cNvSpPr>
          <p:nvPr>
            <p:ph sz="half" idx="4"/>
          </p:nvPr>
        </p:nvSpPr>
        <p:spPr/>
        <p:txBody>
          <a:bodyPr/>
          <a:lstStyle/>
          <a:p>
            <a:r>
              <a:t>1.收入分配不平等的影响：收入分配不平等可能导致社会不稳定、消费不足等问题，需要政府通过公共支出等手段进行干预。</a:t>
            </a:r>
          </a:p>
          <a:p>
            <a:r>
              <a:t>2.公共支出对收入分配的影响：政府通过税收和转移性支付等手段，可以调节收入分配，提高公平性。</a:t>
            </a:r>
          </a:p>
          <a:p>
            <a:r>
              <a:t>3.公共支出调节收入分配的机制：包括直接调节和间接调节两种机制，需要综合考虑不同政策的效应和可行性。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https://d.book118.com/788003136136006031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财政政策定义与分类</vt:lpstr>
      <vt:lpstr> 财政政策定义与分类</vt:lpstr>
      <vt:lpstr> 财政政策定义与分类</vt:lpstr>
      <vt:lpstr> 财政政策定义与分类</vt:lpstr>
      <vt:lpstr> 公共支出的性质与功能</vt:lpstr>
      <vt:lpstr> 公共支出的性质与功能</vt:lpstr>
      <vt:lpstr> 公共支出的性质与功能</vt:lpstr>
      <vt:lpstr> 公共支出的性质与功能</vt:lpstr>
      <vt:lpstr> 财政政策的宏观经济影响</vt:lpstr>
      <vt:lpstr> 财政政策的宏观经济影响</vt:lpstr>
      <vt:lpstr> 财政政策的宏观经济影响</vt:lpstr>
      <vt:lpstr> 财政政策的宏观经济影响</vt:lpstr>
      <vt:lpstr> 公共支出的效率与公平性</vt:lpstr>
      <vt:lpstr> 公共支出的效率与公平性</vt:lpstr>
      <vt:lpstr> 公共支出的效率与公平性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2024-09-09T00:41:31.793</cp:lastPrinted>
  <dcterms:created xsi:type="dcterms:W3CDTF">2024-09-08T16:41:31Z</dcterms:created>
  <dcterms:modified xsi:type="dcterms:W3CDTF">2024-09-08T16:41:34Z</dcterms:modified>
</cp:coreProperties>
</file>