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E5E7F3-C3D6-4B33-9526-1E6473834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208C38-DD1E-4FE6-8CC6-9B2FF8611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A70465-D59D-44F4-ACA5-5C47771F2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C709C6-DB18-40ED-8848-08B86F905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9CDC96-2867-4596-9F60-16CE588E1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C83C83-AE4B-476A-AA47-1436E95C8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93DD2D-C498-4C0E-8FDC-8EA3DB686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D19F14-AC16-4E95-B935-EFBD5E486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33C294-90BB-4254-9645-DBCD549ED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497923-946C-4C47-BA5D-F3D27BFC5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E71D97-CE6D-4CCC-A802-FA156A940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0402111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《xsteel学习教程》</a:t>
            </a:r>
            <a:endParaRPr lang="en-US" sz="51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2024-01-19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xsteel软件概述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xsteel界面与基本操作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建模与编辑功能详解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视图控制与渲染技术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数据分析与可视化应用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xsteel在钢结构设计中的应用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xsteel高级功能探索及实战演练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5775" b="1">
              <a:solidFill>
                <a:schemeClr val="accent3">
                  <a:lumMod val="40000"/>
                  <a:lumOff val="60000"/>
                  <a:alpha val="34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录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xsteel软件概述</a:t>
            </a:r>
            <a:endParaRPr lang="en-US" sz="517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765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创立背景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xsteel软件最初是为了解决钢结构设计中的复杂问题而开发的，随着计算机技术的发展和普及，xsteel逐渐成为行业内的主流设计软件。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发展历程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xsteel软件经历了多个版本的迭代和升级，不断引入新的设计理念和功能，逐渐从单一的钢结构设计软件发展成为一个综合性的BIM（建筑信息模型）解决方案。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软件背景及发展历程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xsteel软件具有强大的三维建模功能，支持多种钢结构设计和分析，包括框架、桁架、板壳等结构类型。同时，软件还提供了丰富的材料和截面库，以及自动化的连接和细节设计工具。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主要功能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xsteel软件广泛应用于建筑、桥梁、道路、隧道等土木工程领域，以及机械制造、航空航天等工业领域。它可以帮助工程师快速准确地完成钢结构设计和分析，提高设计效率和质量。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应用领域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主要功能与应用领域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688" r="226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版本更新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xsteel软件不断推出新版本，每个版本都会针对用户反馈和行业需求进行改进和优化，提升软件的稳定性和易用性。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新增功能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随着技术的发展和用户需求的变化，xsteel软件不断引入新的功能，如BIM协同设计、云计算支持、移动应用等，为用户提供更加全面和便捷的设计体验。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版本更新与新增功能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xsteel界面与基本操作</a:t>
            </a:r>
            <a:endParaRPr lang="en-US" sz="517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765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包括菜单栏、工具栏、绘图区、属性栏等，提供全面的钢结构设计功能。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主界面</a:t>
            </a:r>
            <a:endParaRPr lang="en-US" sz="18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显示当前选中对象的属性信息，允许用户修改对象属性。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属性栏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包含文件、编辑、视图、插入、格式、工具、窗口和帮助等菜单，用于执行各种命令和操作。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菜单栏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提供常用命令的快捷按钮，方便用户快速执行常用操作。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工具栏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用于显示和编辑钢结构模型，支持多种视图和渲染模式。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绘图区</a:t>
            </a:r>
            <a:endParaRPr lang="en-US" sz="195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34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34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34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04</a:t>
            </a:r>
            <a:endParaRPr lang="en-US" sz="34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05</a:t>
            </a:r>
            <a:endParaRPr lang="en-US" sz="34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界面布局及功能介绍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修改对象属性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在属性栏中修改选中对象的属性，如材料、截面、颜色等。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选择对象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使用鼠标单击或拖动选择绘图区中的对象，可进行移动、旋转、缩放等操作。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保存模型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选择文件菜单中的保存命令，将当前模型保存到指定位置。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新建模型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选择文件菜单中的新建命令，设置模型参数，开始创建新的钢结构模型。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打开模型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选择文件菜单中的打开命令，浏览并选择要打开的钢结构模型文件。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基本操作指南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280" r="1228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自定义界面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快捷键设置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自定义工具栏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自定义快捷键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自定义界面与快捷键设置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通过视图菜单中的界面设置命令，可以调整界面布局，显示或隐藏工具栏和窗口。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在工具栏上右键单击，选择自定义命令，可以添加或删除工具栏上的按钮。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在工具菜单中的选项对话框中，可以设置常用命令的快捷键，提高工作效率。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在快捷键设置对话框中，可以为常用命令指定自定义的快捷键组合。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建模与编辑功能详解</a:t>
            </a:r>
            <a:endParaRPr lang="en-US" sz="517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765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基本建模工具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介绍xsteel中的基本建模工具，如直线、圆弧、多边形等，以及如何使用这些工具创建简单的3D模型。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高级建模工具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详细讲解xsteel中的高级建模工具，如放样、扫掠、旋转等，以及如何使用这些工具创建复杂的3D模型。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辅助建模工具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介绍xsteel中的辅助建模工具，如捕捉、对齐、镜像等，以及如何使用这些工具提高建模效率。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建模工具使用方法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083" r="23083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讲解xsteel中的基本编辑技巧，如移动、旋转、缩放等，以及如何使用这些技巧对3D模型进行编辑。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基本编辑技巧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详细阐述xsteel中的高级编辑技巧，如布尔运算、倒角、抽壳等，以及如何使用这些技巧对3D模型进行精细化处理。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高级编辑技巧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通过具体案例演示如何运用建模和编辑工具进行3D模型的创建和编辑，帮助读者更好地理解和掌握相关技能。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实例演示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编辑技巧与实例演示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介绍xsteel中的参数化建模功能，如何通过设置参数来快速生成具有相似特征的3D模型。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参数化建模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讲解如何根据自己的需求在xsteel中创建自定义工具，提高建模效率。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自定义工具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探讨xsteel中的脚本编程功能，如何通过编写脚本实现自动化建模和编辑操作。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脚本编程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介绍xsteel如何与其他CAD/CAE软件进行集成，实现数据共享和协同设计。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与其他软件集成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高级建模功能探索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视图控制与渲染技术</a:t>
            </a:r>
            <a:endParaRPr lang="en-US" sz="517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04</a:t>
            </a:r>
            <a:endParaRPr lang="en-US" sz="765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https://d.book118.com/788004021113006032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2024-09-10T08:43:34.290</cp:lastPrinted>
  <dcterms:created xsi:type="dcterms:W3CDTF">2024-09-10T00:43:34Z</dcterms:created>
  <dcterms:modified xsi:type="dcterms:W3CDTF">2024-09-10T00:43:36Z</dcterms:modified>
</cp:coreProperties>
</file>