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E5DF3-3760-4B15-B3C9-83D2BD24C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63E15-C001-4ED8-82CB-C19B1285C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7D0CF-4B71-49BC-995F-DCBB6F057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C546A-6BDA-4741-95BB-F00BA9315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4833C9-3DC8-403A-959D-74DC406C9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1AE384-FC1B-4C6B-A663-E84C2F20C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903BA3-CF68-4F0C-89A7-FEF3E21DD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FAC4D-8E7E-49E8-AD68-72EF39402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76287-860D-4F19-BD94-4BE1AACC2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A50C5-4893-455D-8313-10F0D1130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02C31-482D-469C-B7CE-5F2CAFF63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0511505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第二步SYB创业意识培训建立一个好的企业构思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企业构思的重要性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了解市场和客户需求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制定创新且可行的商业模式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塑造独特的企业文化和品牌形象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组建高效且具备执行力的团队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制定详细且可操作的实施计划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企业构思的重要性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确定企业长期发展方向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制定短期和中期目标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激发员工动力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通过构思明确企业的核心价值观、使命和愿景，为企业的长期发展提供方向指引。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根据企业愿景，制定可实现的短期和中期目标，确保企业稳步发展。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明确的目标和愿景能够激发员工的归属感和使命感，提高员工的工作积极性和效率。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明确企业目标和愿景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激发团队凝聚力和创造力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良好的企业构思能够强化团队成员之间的合作意识和团队精神，提高协作效率。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鼓励员工提出创新性的想法和建议，促进企业不断创新和发展。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共同的企业构思和价值观能够将员工紧密团结在一起，形成强大的企业凝聚力。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激发员工创造力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增强企业凝聚力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提升产品和服务质量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强化企业核心竞争力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提升企业竞争力和市场地位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关注客户需求和市场变化，通过创新和改进不断提升产品和服务质量，赢得市场份额。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深入分析行业趋势和竞争对手，通过差异化战略和持续创新强化企业的核心竞争力。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通过构思打造独特的企业文化和品牌形象，提高企业在市场中的知名度和美誉度。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了解市场和客户需求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了解目标市场的总体规模、增长率以及未来潜力，以评估市场机会。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研究所在行业的发展趋势、技术创新、政策法规变化等，以把握市场动向。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分析消费者的购买行为、消费习惯、品牌偏好等，以洞察市场需求。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深入调研市场现状和发展趋势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明确企业的目标客户群体，包括年龄、性别、地域、职业等方面的特征。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深入了解目标客户的需求特点、痛点、期望等，以提供符合需求的产品或服务。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针对不同客户群体进行细分，提供个性化的产品或服务方案。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挖掘目标客户群体和需求特点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识别主要的竞争对手，了解其产品、服务、市场份额等信息。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分析竞争对手的优势和劣势，以及自身与竞争对手的差距。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竞争优劣势分析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基于自身资源和能力，打造与竞争对手不同的差异化优势，如产品创新、服务升级、品牌塑造等。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差异化优势打造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分析竞争对手和差异化优势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制定创新且可行的商业模式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97" b="1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666" r="766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87" b="71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探索多元化的盈利模式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增值服务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提供独特的产品或服务，如定制化、个性化等，以满足客户的特殊需求，从而获得更高的利润。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与其他行业或企业合作，共同开发新的产品或服务，拓展市场份额和盈利渠道。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通过收集和分析客户数据，了解客户需求和行为，提供精准的产品或服务推荐，实现精准营销和盈利。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建立高效的供应链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与优秀的供应商建立长期合作关系，确保原材料的稳定供应和质量控制，降低采购成本和风险。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通过改进生产工艺、提高生产效率等方式，降低生产成本，提高产品质量和竞争力。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完善销售体系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建立多渠道的销售网络，包括线上和线下销售渠道，提高品牌知名度和市场占有率。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构建高效的运营体系和流程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https://d.book118.com/788005115051006036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2024-09-15T16:01:58.453</cp:lastPrinted>
  <dcterms:created xsi:type="dcterms:W3CDTF">2024-09-15T08:01:58Z</dcterms:created>
  <dcterms:modified xsi:type="dcterms:W3CDTF">2024-09-15T08:02:00Z</dcterms:modified>
</cp:coreProperties>
</file>