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CC104-6AE1-4921-A371-BF76F156A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E902E-7282-4E2A-9DD8-18D66AC0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DD6CE-B45D-43DA-82D9-250D5445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0B027-EA71-4AAC-A96C-C1E43522C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1C2F9-280C-43D5-83CA-6CB5704E9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E56A6-21A7-4C20-90B7-1B596EB2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41217-D140-423C-9CCF-B38C7A51D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5651C-CF68-40CA-BEBD-280BF02D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CDF24-ED6D-4F13-8E0C-56013E21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2639A-2DC6-4061-9339-A87FC5D1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7B61D-44AC-497F-B7D9-CEFF75FB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6103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降低设备故障率课件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设备故障率概述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设备故障原因分析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降低设备故障率的策略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降低设备故障率的实践案例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设备故障率概述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设备在运行过程中，由于某种原因导致其性能下降、停机或失效，无法完成正常工作的情况。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按照故障发生的性质，设备故障可以分为突发性故障和渐发性故障；按照故障发生的部位，可以分为机械故障、电气故障、控制系统故障等。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生产计划被打乱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产品质量下降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安全事故风险增加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维修成本增加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设备故障的影响与损失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设备故障可能导致生产线的停产，打乱原有的生产计划，影响企业正常运营。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设备故障可能导致产品质量的下降，增加不合格品的产生，影响企业声誉。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设备故障可能导致安全事故的发生，对员工的人身安全和企业财产造成威胁。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设备故障需要进行维修，增加了企业的维修成本。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设备故障率的衡量指标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设备在一定时间内发生故障的次数。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设备从一次故障发生到下一次故障发生的时间间隔。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设备从开始运行到发生故障的时间长度。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设备完好数量与设备总数量之比。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故障次数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故障间隔时间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平均无故障时间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设备完好率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设备故障原因分析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设计缺陷是设备故障的重要原因之一，可能导致设备在生产过程中无法正常工作或在使用过程中出现故障。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设计缺陷可能源于对设备工作原理和结构的理解不足，或者在设计过程中缺乏充分考虑实际使用环境和条件，导致设备在实际运行中无法承受正常的工作压力或出现异常磨损。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设备设计缺陷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制造缺陷是指在设备制造过程中出现的工艺问题或质量控制不严格，导致设备性能和质量不符合设计要求。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制造缺陷可能包括材料质量不达标、加工精度不足、组装不规范等问题。这些缺陷可能导致设备在运行过程中出现故障，影响生产效率和产品质量。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设备制造缺陷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设备使用与维护不当是常见的故障原因之一，可能导致设备的性能下降和故障频发。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使用与维护不当包括不遵守操作规程、超负荷使用、维护周期过长或维护不规范等。这些问题可能导致设备的零部件磨损加剧、性能下降或出现故障。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设备使用与维护不当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设备在使用过程中会逐渐老化，出现磨损和损耗，这是不可避免的自然现象，但可以通过合理的管理和维护来延缓其发生。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随着设备使用时间的增长，其零部件会逐渐磨损和老化，导致设备的性能下降和故障率增加。为了降低老化与磨损的影响，需要定期进行设备的检查和维护，及时更换磨损部件，保持设备的良好状态。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设备老化与磨损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降低设备故障率的策略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https://d.book118.com/788006103077006043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2024-09-23T05:16:21.431</cp:lastPrinted>
  <dcterms:created xsi:type="dcterms:W3CDTF">2024-09-22T21:16:21Z</dcterms:created>
  <dcterms:modified xsi:type="dcterms:W3CDTF">2024-09-22T21:16:23Z</dcterms:modified>
</cp:coreProperties>
</file>