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D8FB8-34AC-43E7-A48A-9B38CB64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2A3BC-8C1A-4D83-A5BB-08630AAB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609AE-508F-4014-8794-BD321FB04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16729-A1B6-4BAE-9DCC-B05C2F20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AC5EB-87A3-4E8C-B875-6C74C604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508B5-DD72-46CC-9E6C-101A5378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3F2AC-A64A-4351-80CD-82F9AF93B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1CF9E-4AF9-445A-A592-B40ECCA8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6A1AC-BD30-410F-83F5-B324A85E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ABDFE-F466-4251-851B-E6FE9002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38895-CD53-450E-8893-9BBDE656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6140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宿舍管理在家居用品行业的最佳实践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宿舍管理在家居用品行业的实践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宿舍管理在家居用品行业的挑战与解决方案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宿舍管理在家居用品行业的未来展望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宿舍管理的定义与目标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宿舍管理是指对宿舍内各种设施、环境和人员的管理，旨在提供一个安全、舒适和卫生的居住环境。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宿舍管理的目标包括保障居住者的生命财产安全、维护宿舍设施的完好、提高居住者的生活质量和促进社区的和谐发展。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33" b="56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宿舍管理在家居用品行业的重要性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提高居住者的生活品质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良好的宿舍管理能够提供优质的家居用品，满足居住者的生活需求，提高其生活品质。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促进家居用品行业的发展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宿舍管理水平的提高，能够带动家居用品行业的发展，促进相关产品的研发和创新。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保障居住者权益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有效的宿舍管理能够保障居住者的合法权益，减少纠纷和投诉，维护社区的稳定和和谐。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随着科技的进步，宿舍管理正逐步实现智能化，如智能门禁、智能监控等。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强调以居住者为中心，提供更加个性化和人性化的服务，满足不同居住者的需求。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注重环保和可持续发展，推广使用环保材料和节能产品，减少对环境的负面影响。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合理规划宿舍空间，确保居住者有足够的个人空间和公共空间。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注重室内温度、湿度、采光、通风等环境因素，提供舒适的居住环境。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结合居住者的审美需求，进行宿舍的美观设计，提升整体居住体验。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宿舍布局与设计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对宿舍设施进行定期检查和维护，确保设施的正常运转。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更新换代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设施管理责任制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及时更新换代老旧设施，提高宿舍的居住质量。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建立设施管理责任制，明确管理责任人，确保设施管理的有效性。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宿舍设施管理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制定清洁卫生制度，定期进行清洁卫生工作，保持宿舍环境整洁。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实施垃圾分类制度，合理处理各类垃圾，保持宿舍环境卫生。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定期对宿舍进行消毒杀菌，预防疾病传播，保障居住者健康。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消毒杀菌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宿舍环境卫生管理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加强居住者的安全教育，提高他们的安全意识和自我保护能力。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建立完善的安全管理制度，明确安全责任人，确保安全管理的有效性。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定期进行安全检查，及时发现并排除安全隐患。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宿舍管理在家居用品行业的实践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84" r="1688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选择环保、耐用的宿舍家具，合理布置空间，提高居住舒适度。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在选择宿舍家具时，应注重其环保性、耐用性和安全性，如选用符合国家标准的环保材料，确保家具质量可靠。同时，应根据宿舍空间大小和布局，合理选择家具款式和尺寸，以充分利用空间，提高居住舒适度。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宿舍家具的选择与布置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https://d.book118.com/788006140064006030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2024-09-06T23:47:15.712</cp:lastPrinted>
  <dcterms:created xsi:type="dcterms:W3CDTF">2024-09-06T15:47:15Z</dcterms:created>
  <dcterms:modified xsi:type="dcterms:W3CDTF">2024-09-06T15:47:17Z</dcterms:modified>
</cp:coreProperties>
</file>