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7468B-1179-4273-862E-3BD7FAC9C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46B71D-A9EE-44CA-9B15-A817F8872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1605CF-9C36-4F1E-89B7-AA5172A0D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BADD8F-877B-4BBF-A139-BFE3A9153D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7B11D3-C9C2-4F07-87EC-8348535A3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AD6F0B-6738-412B-A801-C10AA3E24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380119-451B-4A1C-853D-CCD679AE5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31E313-EB98-4BA3-B059-81E271D4E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56653-01F8-46FA-821F-D0B0E3656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D8F42F-16A1-4EED-AF53-023D5A4D4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24520-E002-45C2-B77A-C5750D7CC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071271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学习2023《中国式现代化面对面强国复兴开新篇》微课PPT大纲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面对面强国复兴核心内容解读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开新篇重点领域举措剖析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案例分析：典型地区或企业实践经验分享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思考讨论与总结反思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课程背景与目的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833" r="20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中国式现代化是中国共产党领导的社会主义现代化，既有各国现代化的共同特征，更有基于自己国情的中国特色。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中国式现代化的内涵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中国式现代化是人口规模巨大的现代化，是全体人民共同富裕的现代化，是物质文明和精神文明相协调的现代化，是人与自然和谐共生的现代化，是走和平发展道路的现代化。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中国式现代化的特点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中国式现代化概念解析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451" r="44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面对面强国复兴是实现中华民族伟大复兴的必由之路，是提升国家综合国力和国际竞争力的必然选择。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面对面强国复兴包括经济、政治、文化、社会、生态文明等多个方面的全面复兴，要求我们在各个领域都取得显著进展和重大突破。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面对面强国复兴战略意义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面对面强国复兴的内涵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强国复兴的战略意义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开新篇的目标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开新篇的目标是全面建设社会主义现代化国家，实现经济高质量发展、政治民主化、文化繁荣、社会和谐、生态美丽等目标。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开新篇的任务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开新篇的任务包括推进科技创新、深化改革开放、加强社会治理、促进文化繁荣、保护生态环境等，要求我们不断取得新的突破和进展。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6375" r="26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开新篇目标与任务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577" r="2857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微课学习目的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通过微课学习，深入了解中国式现代化的内涵和特点，掌握面对面强国复兴战略意义和开新篇目标与任务，提高对中国式现代化的认识和理解。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微课学习方法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采用在线学习、小组讨论、案例分析等多种方法，注重理论与实践相结合，提高学习效果和质量。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微课学习目的和方法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中国式现代化发展历程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06" r="335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以经济建设为中心，实行改革开放政策，引进外资和技术，大力发展劳动密集型产业。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国民经济快速增长，人民生活水平显著提高，国际地位逐渐提升。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成就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起步阶段主要特点与成就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加速发展阶段政策措施及效果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政策措施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深化经济体制改革，加强科技创新和人才培养，推动产业结构优化升级，实施区域协调发展战略。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经济实力进一步增强，科技创新能力显著提升，国际竞争力不断提高，人民生活水平持续改善。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资源环境约束趋紧，人口老龄化加剧，经济发展不平衡不充分问题突出。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推动绿色低碳发展，加强创新驱动和人才支撑，深化供给侧结构性改革，促进区域协调发展。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转型升级阶段挑战与应对策略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中国式现代化将进入全面深化阶段，经济、政治、文化、社会、生态文明建设将协同推进。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科技创新将成为重要驱动力，绿色低碳发展将成为主流模式，区域协调发展将进一步加强，人民生活水平将持续提高。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未来展望及趋势预测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面对面强国复兴核心内容解读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458" r="3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营造良好创新生态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深化科技体制改革，完善科技创新法律法规，加强知识产权保护，激发科技人员创新热情和创造活力。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强化国家战略科技力量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建设高水平科技自立自强的国家创新体系，加强基础研究、应用研究和试验发展。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提升企业技术创新能力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鼓励企业加大研发投入，支持领军企业组建创新联合体，推动产学研深度融合。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科技创新驱动发展战略实施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大力发展战略性新兴产业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加快培育新一代信息技术、生物技术、新能源、新材料等战略性新兴产业，打造未来产业竞争新优势。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促进现代服务业繁荣发展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推动生产性服务业向专业化和价值链高端延伸，提升生活性服务业品质和效益。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加快传统产业转型升级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推动传统产业向高端化、智能化、绿色化方向发展，加强技术改造和设备更新。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1023" b="1023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产业升级与结构优化路径选择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推进区域协调发展战略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加强西部大开发、东北全面振兴、中部地区崛起、东部率先发展等区域发展战略的统筹衔接。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健全区域协调发展体制机制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完善区域合作与利益调节机制，推动形成优势互补高质量发展的区域经济布局。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深入实施区域重大战略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推动京津冀协同发展、长江经济带发展、粤港澳大湾区建设、长三角一体化发展等区域重大战略落地见效。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区域协调发展战略布局优化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https://d.book118.com/788007127104006042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2024-09-21T20:44:32.080</cp:lastPrinted>
  <dcterms:created xsi:type="dcterms:W3CDTF">2024-09-21T12:44:32Z</dcterms:created>
  <dcterms:modified xsi:type="dcterms:W3CDTF">2024-09-21T12:44:34Z</dcterms:modified>
</cp:coreProperties>
</file>