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6D37AF-E85D-4EDA-8810-9567A14B2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7194A-4ED3-4956-A973-039B10C2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B6EB8-2E5C-4FF4-81E3-DEA6EB1C6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05AC6-5F25-4767-88E0-321794786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9BB144-B741-49BF-B416-07D40D18B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E52F1E-AA1C-408F-9526-83E6A4BE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199E2-C390-412E-BE30-2E5175CE0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420DD-A9BD-4C14-B834-5E7038E67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A8074-6487-435A-B810-0D0FC9E91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D06F2-AA48-490E-87F8-992DE6903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33607-C668-4E0C-B792-84EE9BD41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0071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车间技术生产数据分析与应用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车间技术生产数据概述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车间技术生产数据应用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数据分析系统设计与实现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制造业转型升级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随着制造业向智能化、绿色化、服务化方向转型升级，车间技术生产数据成为企业优化生产流程、提高产品质量、降低成本的重要依据。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大数据时代来临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大数据技术的快速发展为车间技术生产数据的收集、存储、处理和分析提供了有力支持，有助于企业实现精细化管理和决策优化。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车间技术生产数据的价值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车间技术生产数据涵盖了设备状态、工艺参数、产品质量等多方面的信息，通过深入挖掘和分析这些数据，可以为企业带来显著的效益提升。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通过对产品质量相关数据的分析，可以发现产品质量问题的根源，进而采取相应的措施进行改进，提高产品质量的稳定性和一致性。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监控生产过程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通过对车间技术生产数据的实时监控，可以及时发现生产过程中的异常情况，确保生产线的稳定运行和产品质量的稳定。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通过对历史生产数据的分析，可以发现生产过程中的瓶颈和问题，进而对生产流程进行优化，提高生产效率和资源利用率。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利用大数据分析和人工智能技术，可以对车间技术生产数据进行预测分析，为企业制定生产计划、采购计划等提供决策支持。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车间技术生产数据概述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包括设备状态、运行参数、故障记录等，反映设备性能和运行状态。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包括原料投入、工艺参数、产品产出等，反映生产过程的效率和稳定性。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包括产品检测结果、不合格品处理记录等，反映产品质量水平和改进方向。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包括员工操作记录、技能培训情况等，反映员工技能水平和操作规范性。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571" r="2657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车间技术生产数据涉及多个环节和方面，数据量通常较大，需要有效的存储和管理。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数据量大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车间生产是一个动态过程，数据需要实时采集和更新，以便及时发现问题和进行调整。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数据来源于不同的设备和系统，存在数据格式和标准的差异，需要进行数据清洗和整合。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多源性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车间生产数据通常呈现出一定的规律性和周期性，可以通过数据挖掘和分析发现潜在的问题和改进方向。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规律性明显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数据特点与规律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消除数据间的量纲差异，使数据具有可比性。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将数据转换为适合分析的格式和类型，如数值型、类别型等。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https://d.book118.com/788010071037006025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2024-09-01T20:13:41.392</cp:lastPrinted>
  <dcterms:created xsi:type="dcterms:W3CDTF">2024-09-01T12:13:41Z</dcterms:created>
  <dcterms:modified xsi:type="dcterms:W3CDTF">2024-09-01T12:13:43Z</dcterms:modified>
</cp:coreProperties>
</file>