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F065-64B3-40CF-B4E6-0F79FC20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999D3-357D-49EB-AEE2-F51C0B54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5316-3A5A-4CC7-9A03-0EDA749D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8E7BB-35F5-4812-B5E5-A8591247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BDEB0-1B19-4EB0-B953-F7AE120D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56ECF-E4E5-483B-B213-524F239B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3E43D-8900-4AD8-A26A-1C13CB81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ECBC5-FFE9-4244-A21C-D75FF93EA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B493C-40C4-420D-8461-9CE633806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CB33E-D574-459D-A761-C68B46E2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0B485-9416-4EFB-B209-817F2C258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0102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施工临时用电的用电参数记录与统计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用电参数记录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用电参数统计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用电参数记录与统计的实施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施工临时用电的用电参数记录与统计的意义和价值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确保施工临时用电安全、经济、合理，提高用电效率和管理水平。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随着建筑业的快速发展，施工临时用电规模不断扩大，用电安全问题日益突出。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本次汇报将涵盖施工临时用电的用电参数记录、统计和分析。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着重介绍用电参数的监测方法、数据处理和统计结果。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针对用电参数异常提出相应的处理措施和建议。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施工临时用电的定义和特点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施工临时用电是指在建筑施工现场，为满足施工生产和生活用电需求而临时搭建的供电系统。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施工临时用电系统涉及多个专业领域，如电气、土建、安全等，需要综合考虑各方面因素。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施工临时用电系统是为满足短期施工需求而搭建的，随着施工的结束而拆除。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施工现场用电设备种类繁多，包括电动机、照明设备、电动工具等，用电负荷差异较大。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13" r="22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保障施工顺利进行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施工临时用电系统是施工现场不可或缺的基础设施，为各类施工设备提供动力，确保施工的顺利进行。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合理、稳定的施工临时用电系统能够提高施工设备的运行效率，缩短工期，降低施工成本。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施工临时用电系统若存在安全隐患，可能引发触电、火灾等事故，对施工人员生命安全构成威胁。因此，确保施工临时用电系统的安全、可靠至关重要。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施工临时用电的重要性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用电参数记录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电压记录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电压值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记录每个用电设备的电压值，包括设备的额定电压和实际运行电压。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电压波动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记录电压的波动情况，包括最大电压、最小电压和平均电压等。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电压偏差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记录实际电压与额定电压之间的偏差，以评估电力系统的稳定性。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电流记录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电流值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记录电流的波动情况，包括最大电流、最小电流和平均电流等。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电流波动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电流不平衡度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记录三相电流之间的不平衡度，以评估电力系统的平衡性。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记录每个用电设备的电流值，包括设备的额定电流和实际运行电流。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有功功率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记录每个用电设备的有功功率，以评估设备的实际能耗。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记录每个用电设备的无功功率，以评估电力系统的无功补偿需求。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视在功率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记录每个用电设备的视在功率，以评估设备的总功率需求。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记录每个用电设备的有功电量，以评估设备的总能耗。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有功电量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记录每个用电设备的无功电量，以评估电力系统的无功补偿效果。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无功电量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记录每个用电设备的总电量，以评估整个电力系统的能耗情况。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总电量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电量记录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用电参数统计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https://d.book118.com/788010102075006031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2024-09-08T13:40:53.268</cp:lastPrinted>
  <dcterms:created xsi:type="dcterms:W3CDTF">2024-09-08T05:40:53Z</dcterms:created>
  <dcterms:modified xsi:type="dcterms:W3CDTF">2024-09-08T05:40:55Z</dcterms:modified>
</cp:coreProperties>
</file>