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BDDDAA-48C5-436B-B372-FC9CDFDB8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E2F5C9-D66B-400F-9B1A-21CC4D34A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5E9A60-A224-48A8-8243-C72F37B70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B382CC-D652-48E4-8238-15140AB84F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96A91F-954F-4A62-BF0B-E9550ED896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1688BE-54C6-4402-8E3E-18FEF18729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608B83-D3F1-471B-909E-F24EA1F5B0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427636-CE7B-4B59-B810-C1EE19B44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8C3EC7-C1E1-43A7-9BD2-C432A482F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C2C9B0-9898-4CE5-AA16-A6807E29A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2221A-8A02-41A4-A37A-124D8CDB7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11001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红色基因库建设可行性方案</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项目背景与意义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技术方案与路线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组织管理与实施计划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资源保障与条件支持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预期成果与效益评估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项目背景与意义</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红色基因是中国共产党领导人民群众在革命、建设和改革过程中形成的具有特定时代内涵和精神特质的遗传密码。</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红色基因承载着中国共产党人的信仰、忠诚、担当和牺牲精神，是新时代进行伟大斗争、建设伟大工程、推进伟大事业、实现伟大梦想的重要精神力量。</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红色基因定义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红色基因价值</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红色基因概念及价值</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国内已有多家机构开展红色基因库建设，通过收集、整理、保存和展示红色文物、文献、口述历史等资料，传承和弘扬红色文化。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国外一些国家和地区也重视红色文化的传承和发展，通过建立类似红色基因库的机构或项目，保护和利用红色资源。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国内外红色基因库现状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国外红色基因库发展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国内红色基因库建设</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建设目标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本项目旨在建立一个全面、系统、规范的红色基因库，通过数字化技术手段对红色资源进行采集、整理、存储和展示，打造全国领先的红色文化传承平台。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建设意义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红色基因库的建设对于传承和弘扬红色文化、加强爱国主义教育和革命传统教育、促进社会主义精神文明建设具有重要意义。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500" r="25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随着国家对红色文化传承的日益重视和人民群众对红色文化需求的不断增长，红色基因库建设具有广阔的市场前景和发展空间。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红色基因库不仅可以为党政机关、企事业单位、社会团体等提供丰富的红色文化资源和服务，还可以成为红色旅游、红色教育、红色文化创意产业等领域的重要支撑和平台。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前景分析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市场需求及前景分析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技术方案与路线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建立严格的质量控制体系，对采集、保存、运输等环节进行全程监控，确保样本质量。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采样策略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针对红色基因特点，制定科学、规范的采样策略，确保样本的代表性和多样性。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保存方法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采用低温冷冻保存技术，确保红色基因的长期稳定性和活性。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基因采集与保存技术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制定统一的数据标准和格式，便于数据的整合和共享。</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数据标准化</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采用高性能计算机集群和云存储技术，确保海量红色基因数据的存储和高效访问。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存储方案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建立数据备份和恢复机制，确保数据安全性和可靠性。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备份与恢复</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数据处理与存储策略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提供多种检索方式，包括关键词检索、组合条件检索等，满足用户不同的检索需求。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检索方式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792" r="21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查询结果展示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可视化展示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以图表、列表等形式展示查询结果，支持结果排序、筛选等操作，提高用户体验。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利用虚拟现实、三维可视化等技术，对红色基因库进行立体展示和交互式操作。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检索查询及展示方式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21" b="92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技术难点及解决方案</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难点一</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样本采集与质量控制。解决方案：加强采样人员培训，提高采样质量；建立严格的质量控制体系，确保样本质量。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难点二</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海量数据存储与高效访问。解决方案：采用高性能计算机集群和云存储技术，提高数据存储和访问效率。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难点三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数据安全与隐私保护。解决方案：加强数据安全管理，建立数据备份和恢复机制；采用加密技术保护用户隐私信息。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组织管理与实施计划</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负责项目的整体规划、决策和协调，确保项目顺利推进。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成立红色基因库建设领导小组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包括历史专家、档案专家、信息技术专家等，负责红色基因库的收集、整理、保护和利用工作。</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设立专业团队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负责日常管理和服务工作，保障红色基因库的正常运转。</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配备管理人员和志愿者</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项目组织结构及人员配置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明确各部门职责</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细化任务分工，明确各部门在项目中的具体职责和工作内容。</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建立协作机制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加强部门之间的沟通与协作，形成工作合力，确保项目各项任务顺利完成。</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鼓励社会参与</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广泛动员社会力量参与红色基因库建设，发挥社会各界的作用，共同推进红色基因的传承和弘扬。</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任务分工与协作机制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制定详细实施计划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根据项目目标和任务分工，制定具体的实施计划，明确各阶段的工作重点和时间节点。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合理安排时间进度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根据项目实际情况和进度要求，合理安排时间进度，确保项目按计划有序推进。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加强监督检查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定期对项目进展情况进行监督检查，及时发现问题并采取措施加以解决，确保项目顺利完成。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实施步骤及时间安排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https://d.book118.com/788011001057006046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2024-09-27T06:59:44.103</cp:lastPrinted>
  <dcterms:created xsi:type="dcterms:W3CDTF">2024-09-26T22:59:44Z</dcterms:created>
  <dcterms:modified xsi:type="dcterms:W3CDTF">2024-09-26T22:59:46Z</dcterms:modified>
</cp:coreProperties>
</file>