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9A722-171A-4E2F-987D-39E2A82F0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277F1-3A7F-432E-81A4-C78A2264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22B7D-78C0-40C4-9CCA-C73B505C3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C7FCC-CC26-43B0-AB4F-168F15A2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5B21E-4535-4B85-977E-CCF37E47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246CD-D701-45CB-9476-833D036C0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19906B-800C-468E-9471-1AA426D4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472F5-F266-4A8F-8BDD-5EA42645C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B692D-7EFE-4A6E-A7E5-4ACE24E4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76A6D-0A41-461D-A98A-65FD0680E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9CC87-D436-4BD4-82D5-15DE6257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1121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81烧伤科的烧伤后神经功能康复方法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烧伤后神经功能康复评估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烧伤后神经功能康复治疗方法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烧伤后神经功能康复并发症预防与处理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烧伤后神经功能康复效果评价与展望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烧伤后神经功能损伤概述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87" b="19087"/>
          <a:stretch>
            <a:fillRect/>
          </a:stretch>
        </p:blipFill>
        <p:spPr>
          <a:xfrm>
            <a:off x="1521351" y="2618835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烧伤后神经功能损伤：指烧伤导致的外周神经和中枢神经系统的结构和功能异常，表现为感觉、运动、自主神经功能障碍。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烧伤后神经功能损伤定义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包括神经末梢损伤、神经干损伤和神经根损伤，表现为局部感觉异常、运动功能障碍和营养障碍。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外周神经损伤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包括脑和脊髓损伤，表现为意识障碍、认知障碍、情感障碍和运动障碍等。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中枢神经损伤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烧伤后神经功能损伤类型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感觉障碍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烧伤患者可能出现疼痛、麻木、触觉减退等感觉异常，严重影响生活质量。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自主神经功能障碍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烧伤患者可能出现血管舒缩功能障碍、汗腺分泌异常等自主神经功能障碍，增加感染风险和皮肤护理难度。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运动障碍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烧伤后神经功能损伤可导致肌肉无力、肌肉萎缩、关节僵硬等运动功能障碍，影响患者的日常活动能力。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心理障碍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烧伤后神经功能损伤可能导致患者出现焦虑、抑郁等心理障碍，影响患者的心理健康和社会适应能力。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烧伤后神经功能损伤危害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烧伤后神经功能康复评估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预测康复效果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评估结果可以预测患者神经功能康复的潜力和效果，帮助医生和患者制定合理的康复计划。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指导康复治疗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根据评估结果，医生可以为患者制定个性化的康复治疗方案，提高治疗效果。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确定神经功能损伤程度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通过评估可以了解烧伤患者神经功能损伤的类型和程度，为后续治疗提供依据。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使用专业的神经功能评估量表，对患者进行评分，以量化评估神经功能状况。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如肌电图、神经传导速度等，可以客观地反映神经肌肉功能状态。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包括对患者意识、感觉、运动、反射等方面的检查，以了解神经功能状况。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如CT、MRI等，可以观察神经组织结构的异常变化。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电生理检查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患者神经功能正常，无需特殊治疗。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轻度损伤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患者神经功能轻度受损，可通过康复治疗恢复。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中度损伤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患者神经功能中度受损，需要较长时间的康复治疗，可能留下一定的后遗症。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重度损伤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患者神经功能严重受损，康复治疗效果有限，可能留下严重的后遗症。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评估结果判定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烧伤后神经功能康复治疗方法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使用非甾体类抗炎药、阿片类药物等，缓解烧伤后神经痛。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208" b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917" b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抗焦虑药物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对于合并抑郁症状的烧伤患者，可使用抗抑郁药物改善情绪。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减轻患者的焦虑情绪，有助于缓解疼痛和改善睡眠。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17" r="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根据患者的具体情况制定运动计划，包括主动运动和被动运动，以改善关节活动度、增强肌肉力量和耐力。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采用冷疗、热疗、水疗、电疗等物理方法，促进局部血液循环，缓解疼痛和肌肉紧张。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通过按摩手法刺激皮肤和肌肉，促进淋巴循环和代谢，缓解疼痛和水肿。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https://d.book118.com/788011121020006031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2024-09-07T21:23:05.793</cp:lastPrinted>
  <dcterms:created xsi:type="dcterms:W3CDTF">2024-09-07T13:23:05Z</dcterms:created>
  <dcterms:modified xsi:type="dcterms:W3CDTF">2024-09-07T13:23:07Z</dcterms:modified>
</cp:coreProperties>
</file>