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DA23A-BD5F-495F-9484-1B4B8B02F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F4087-F9C7-407C-A4A3-D2FC03E4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4159D-04A3-4425-99EC-B14578C65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8D344-CBA9-4784-84E2-714738113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B05FB-9F4A-4B02-AE49-8A0D6717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CFC8CF-23E4-448A-9D2D-94F5ADBCA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896FF0-F6D4-4F49-9098-713B69BEE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FAA969-9463-4540-9724-1DCFA33E8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1E5123-EDE7-42E3-B223-A1497B85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6E372-D893-432D-B7EB-5D7114A7A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DBB2A-13F4-4C91-8406-F9D6B2D5E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112302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123烧伤科的烧伤后精神治疗与辅导技巧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烧伤后精神治疗概述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烧伤患者的心理反应与评估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烧伤后精神治疗的方法与技巧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烧伤后精神治疗的案例分析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烧伤后精神治疗的挑战与对策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烧伤后精神治疗概述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缓解心理压力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促进身心康复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预防心理并发症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333" r="33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20" b="182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烧伤后精神治疗的重要性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烧伤患者常常因外貌改变、功能障碍等原因产生自卑、焦虑、抑郁等心理问题，精神治疗能够帮助患者缓解心理压力，增强自信。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精神治疗能够改善患者的心理状态，提高患者的免疫力和康复能力，有助于烧伤创面的愈合和功能的恢复。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烧伤后精神治疗能够及时发现并处理患者的心理问题，预防心理并发症的发生，如创伤后应激障碍、焦虑症、抑郁症等。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898" b="288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烧伤后精神治疗的目标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帮助患者接受现实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通过精神治疗，帮助患者正视自己的烧伤事实，接受现实，从而减少逃避和否认等心理防御机制的使用。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缓解不良情绪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精神治疗旨在减轻患者的焦虑、抑郁、愤怒等不良情绪，增强患者的积极情绪体验。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通过改善患者的心理状态，提高患者的社会适应能力和生活质量，使患者能够更好地回归社会。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个体化原则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综合治疗原则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早期干预原则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家属参与原则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烧伤后精神治疗的原则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根据患者的年龄、性别、文化背景、烧伤程度等个体差异，制定个性化的治疗方案。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综合运用药物治疗、心理治疗、物理治疗等多种治疗手段，全方位地改善患者的身心状态。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鼓励家属参与患者的精神治疗过程，提供情感支持和心理安慰，有助于患者更好地应对烧伤带来的挑战。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尽早对患者进行心理评估和精神治疗，有助于及时发现并处理心理问题，防止心理问题的恶化。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烧伤患者的心理反应与评估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急性应激反应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创伤后应激障碍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烧伤患者的心理反应类型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部分患者可能在烧伤事件后长期存在创伤后应激障碍，表现为反复回忆、噩梦、警觉性增高等症状。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烧伤事件突然发生，患者常出现恐惧、焦虑、抑郁等急性应激反应。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由于外貌和功能的改变，患者可能出现社交障碍，如避免与他人接触、减少社交活动等。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烧伤可能导致患者外貌、功能受损，进而影响自尊心和自信心。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使用专业的心理评估量表，如焦虑自评量表、抑郁自评量表等，对患者的心理状态进行初步评估。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量表评估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通过与患者和家属进行深入交流，了解患者的心理反应、情绪变化、应对方式等。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观察患者的行为表现、情绪变化等，以评估其心理状态。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烧伤患者的心理评估方法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分析问题的严重程度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评估患者心理问题的严重程度，以便制定相应的治疗方案。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制定个性化治疗方案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根据患者的具体情况和评估结果，制定个性化的精神治疗方案，包括药物治疗、心理治疗等。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确定患者的主要心理问题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根据评估结果，确定患者存在的主要心理问题，如焦虑、抑郁、创伤后应激障碍等。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烧伤患者的心理评估结果分析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烧伤后精神治疗的方法与技巧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帮助患者识别和改变消极的思维模式，建立积极的自我认知。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3250" b="13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2" r="122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教授患者有效的应对技能，如放松训练、情绪调节等，以减轻焦虑、抑郁等情绪问题。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应对技能培训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通过逐步暴露患者于与烧伤相关的刺激，帮助其逐渐适应并克服恐惧和焦虑。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暴露疗法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认知行为疗法在烧伤后精神治疗中的应用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鼓励患者通过绘画、雕塑等艺术创作表达内心情感，促进情绪宣泄和自我认知。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艺术创作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引导患者欣赏艺术作品，激发其审美情感，提升生活质量和积极情绪。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艺术欣赏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组织烧伤患者进行艺术团体治疗，促进患者间的交流和支持，增强社交能力和自信心。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艺术团体治疗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艺术治疗在烧伤后精神治疗中的应用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https://d.book118.com/788011123020006031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2024-09-07T21:23:06.566</cp:lastPrinted>
  <dcterms:created xsi:type="dcterms:W3CDTF">2024-09-07T13:23:06Z</dcterms:created>
  <dcterms:modified xsi:type="dcterms:W3CDTF">2024-09-07T13:23:08Z</dcterms:modified>
</cp:coreProperties>
</file>