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3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E07B-F5B8-4931-BCD8-03FF77F76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BB61B-AF17-4D56-A43B-5CBCFAAF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BDE7-002B-4CA8-9E4B-87B2A7D08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22554-8B8F-490D-8C2B-A3DEB2054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A95B6-70EA-472D-BD20-FF9FEFF14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406CE7-8583-4071-8A68-AAEEECF6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510BBD-D09E-4C48-9ED2-C26893402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EC45F-2769-4216-912F-37E30E2EA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910FF-D4C7-46D6-9B09-2BAD3E1B6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30B7F-8CEB-463A-92C7-7BE2AE1F8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2E19D-F96A-42CA-B75F-5A4805912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03" r:id="rId2"/>
    <p:sldLayoutId id="2147491804" r:id="rId3"/>
    <p:sldLayoutId id="2147491805" r:id="rId4"/>
    <p:sldLayoutId id="2147491806" r:id="rId5"/>
    <p:sldLayoutId id="2147491807" r:id="rId6"/>
    <p:sldLayoutId id="2147491808" r:id="rId7"/>
    <p:sldLayoutId id="2147491809" r:id="rId8"/>
    <p:sldLayoutId id="2147491810" r:id="rId9"/>
    <p:sldLayoutId id="2147491811" r:id="rId10"/>
    <p:sldLayoutId id="214749181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26" Type="http://schemas.openxmlformats.org/officeDocument/2006/relationships/tags" Target="../tags/tag135.xml" /><Relationship Id="rId27" Type="http://schemas.openxmlformats.org/officeDocument/2006/relationships/tags" Target="../tags/tag136.xml" /><Relationship Id="rId28" Type="http://schemas.openxmlformats.org/officeDocument/2006/relationships/tags" Target="../tags/tag137.xml" /><Relationship Id="rId29" Type="http://schemas.openxmlformats.org/officeDocument/2006/relationships/tags" Target="../tags/tag138.xml" /><Relationship Id="rId3" Type="http://schemas.openxmlformats.org/officeDocument/2006/relationships/tags" Target="../tags/tag112.xml" /><Relationship Id="rId30" Type="http://schemas.openxmlformats.org/officeDocument/2006/relationships/tags" Target="../tags/tag139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26" Type="http://schemas.openxmlformats.org/officeDocument/2006/relationships/tags" Target="../tags/tag252.xml" /><Relationship Id="rId27" Type="http://schemas.openxmlformats.org/officeDocument/2006/relationships/tags" Target="../tags/tag253.xml" /><Relationship Id="rId28" Type="http://schemas.openxmlformats.org/officeDocument/2006/relationships/tags" Target="../tags/tag254.xml" /><Relationship Id="rId29" Type="http://schemas.openxmlformats.org/officeDocument/2006/relationships/tags" Target="../tags/tag255.xml" /><Relationship Id="rId3" Type="http://schemas.openxmlformats.org/officeDocument/2006/relationships/tags" Target="../tags/tag229.xml" /><Relationship Id="rId30" Type="http://schemas.openxmlformats.org/officeDocument/2006/relationships/tags" Target="../tags/tag256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14" Type="http://schemas.openxmlformats.org/officeDocument/2006/relationships/tags" Target="../tags/tag269.xml" /><Relationship Id="rId15" Type="http://schemas.openxmlformats.org/officeDocument/2006/relationships/tags" Target="../tags/tag270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1132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房地产销售面试自我介绍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基本信息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专业技能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业绩与经验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个人品质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对房地产行业的理解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未来规划与目标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基本信息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77778" lnSpcReduction="10000"/>
          </a:bodyPr>
          <a:lstStyle/>
          <a:p>
            <a:r>
              <a:rPr lang="zh-CN" altLang="en-US"/>
              <a:t>姓名：张三</a:t>
            </a:r>
            <a:endParaRPr lang="zh-CN" altLang="en-US"/>
          </a:p>
          <a:p>
            <a:r>
              <a:rPr lang="zh-CN" altLang="en-US"/>
              <a:t>性别：男</a:t>
            </a:r>
            <a:endParaRPr lang="zh-CN" altLang="en-US"/>
          </a:p>
          <a:p>
            <a:r>
              <a:rPr lang="zh-CN" altLang="en-US"/>
              <a:t>出生日期：1990年1月1日</a:t>
            </a:r>
            <a:endParaRPr lang="zh-CN" altLang="en-US"/>
          </a:p>
          <a:p>
            <a:r>
              <a:rPr lang="zh-CN" altLang="en-US"/>
              <a:t>籍贯：北京</a:t>
            </a:r>
            <a:endParaRPr lang="zh-CN" altLang="en-US"/>
          </a:p>
          <a:p>
            <a:r>
              <a:rPr lang="zh-CN" altLang="en-US"/>
              <a:t>学历：本科</a:t>
            </a:r>
            <a:endParaRPr lang="zh-CN" altLang="en-US"/>
          </a:p>
          <a:p>
            <a:r>
              <a:rPr lang="zh-CN" altLang="en-US"/>
              <a:t>专业：市场营销</a:t>
            </a:r>
            <a:endParaRPr lang="zh-CN" altLang="en-US"/>
          </a:p>
          <a:p>
            <a:r>
              <a:rPr lang="zh-CN" altLang="en-US"/>
              <a:t>工作经验：3年房地产销售经验</a:t>
            </a:r>
            <a:endParaRPr lang="zh-CN" altLang="en-US"/>
          </a:p>
          <a:p>
            <a:r>
              <a:rPr lang="zh-CN" altLang="en-US"/>
              <a:t>语言能力：英语六级，普通话一级甲等</a:t>
            </a:r>
            <a:endParaRPr lang="zh-CN" altLang="en-US"/>
          </a:p>
          <a:p>
            <a:r>
              <a:rPr lang="zh-CN" altLang="en-US"/>
              <a:t>兴趣爱好：阅读、运动、旅游</a:t>
            </a:r>
            <a:endParaRPr lang="zh-CN" altLang="en-US"/>
          </a:p>
          <a:p>
            <a:r>
              <a:rPr lang="zh-CN" altLang="en-US"/>
              <a:t>自我评价：具备良好的沟通能力和团队协作精神，能够承受工作压力，有强烈的责任心和执行力。</a:t>
            </a:r>
            <a:endParaRPr lang="zh-CN" altLang="en-US"/>
          </a:p>
        </p:txBody>
      </p:sp>
      <p:sp>
        <p:nvSpPr>
          <p:cNvPr id="10488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姓名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年龄</a:t>
            </a:r>
            <a:endParaRPr lang="zh-CN" altLang="en-US"/>
          </a:p>
        </p:txBody>
      </p:sp>
      <p:sp>
        <p:nvSpPr>
          <p:cNvPr id="1048930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2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4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6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38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0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4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4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0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2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健康状况：良好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星座：摩羯座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出生日期：1997年1月1日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学历</a:t>
            </a:r>
            <a:endParaRPr lang="zh-CN" altLang="en-US"/>
          </a:p>
        </p:txBody>
      </p:sp>
      <p:sp>
        <p:nvSpPr>
          <p:cNvPr id="10490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本科：市场营销专业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博士：房地产经济学专业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相关证书：房地产经纪人资格证书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硕士：房地产管理专业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工作经验</a:t>
            </a:r>
            <a:endParaRPr lang="zh-CN" altLang="en-US"/>
          </a:p>
        </p:txBody>
      </p:sp>
      <p:sp>
        <p:nvSpPr>
          <p:cNvPr id="104908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客户服务经验：5年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客户满意度：95%以上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房地产销售经验：3年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0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销售业绩：连续两年获得销售冠军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专业技能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销售技巧</a:t>
            </a:r>
            <a:endParaRPr lang="zh-CN" altLang="en-US"/>
          </a:p>
        </p:txBody>
      </p:sp>
      <p:sp>
        <p:nvSpPr>
          <p:cNvPr id="10491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倾听：了解客户需求，建立信任关系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提问：引导客户表达需求，挖掘潜在需求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展示：展示产品优势，突出卖点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谈判：掌握谈判技巧，达成交易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产品知识</a:t>
            </a:r>
            <a:endParaRPr lang="zh-CN" altLang="en-US"/>
          </a:p>
        </p:txBody>
      </p:sp>
      <p:sp>
        <p:nvSpPr>
          <p:cNvPr id="1049234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熟悉房地产市场行情，如房价走势、区域发展等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4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掌握房地产销售技巧，如客户沟通、谈判技巧等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了解房地产法律法规，如购房政策、税收政策等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56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熟悉房地产基础知识，如土地、房屋、物业等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沟通能力</a:t>
            </a:r>
            <a:endParaRPr lang="zh-CN" altLang="en-US"/>
          </a:p>
        </p:txBody>
      </p:sp>
      <p:sp>
        <p:nvSpPr>
          <p:cNvPr id="104929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良好的语言表达能力，能够清晰、准确地传达信息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善于倾听，能够理解客户的需求和问题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具备良好的人际交往能力，能够与客户建立良好的关系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具备较强的应变能力，能够应对各种突发情况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谈判能力</a:t>
            </a:r>
            <a:endParaRPr lang="zh-CN" altLang="en-US"/>
          </a:p>
        </p:txBody>
      </p:sp>
      <p:sp>
        <p:nvSpPr>
          <p:cNvPr id="10493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具备良好的沟通技巧和表达能力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能够有效地解决客户问题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能够灵活应对各种谈判情况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能够理解客户的需求和期望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业绩与经验</a:t>
            </a:r>
            <a:endParaRPr lang="zh-CN" altLang="en-US"/>
          </a:p>
        </p:txBody>
      </p:sp>
      <p:sp>
        <p:nvSpPr>
          <p:cNvPr id="104941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销售业绩</a:t>
            </a:r>
            <a:endParaRPr lang="zh-CN" altLang="en-US"/>
          </a:p>
        </p:txBody>
      </p:sp>
      <p:sp>
        <p:nvSpPr>
          <p:cNvPr id="104944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5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2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3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4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83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销售业绩：连续三年获得公司销售冠军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团队协作：善于与团队成员合作，共同完成销售任务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客户关系：建立了良好的客户关系，能够快速响应客户需求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销售经验：拥有丰富的房地产销售经验，熟悉市场行情和客户需求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成功案例</a:t>
            </a:r>
            <a:endParaRPr lang="zh-CN" altLang="en-US"/>
          </a:p>
        </p:txBody>
      </p:sp>
      <p:sp>
        <p:nvSpPr>
          <p:cNvPr id="1049526" name="弧形 58"/>
          <p:cNvSpPr/>
          <p:nvPr>
            <p:custDataLst>
              <p:tags r:id="rId2"/>
            </p:custDataLst>
          </p:nvPr>
        </p:nvSpPr>
        <p:spPr>
          <a:xfrm>
            <a:off x="8107509" y="2106209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弧形 57"/>
          <p:cNvSpPr/>
          <p:nvPr>
            <p:custDataLst>
              <p:tags r:id="rId3"/>
            </p:custDataLst>
          </p:nvPr>
        </p:nvSpPr>
        <p:spPr>
          <a:xfrm>
            <a:off x="608330" y="2106209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椭圆 22"/>
          <p:cNvSpPr/>
          <p:nvPr>
            <p:custDataLst>
              <p:tags r:id="rId4"/>
            </p:custDataLst>
          </p:nvPr>
        </p:nvSpPr>
        <p:spPr>
          <a:xfrm>
            <a:off x="8448679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椭圆 23"/>
          <p:cNvSpPr/>
          <p:nvPr>
            <p:custDataLst>
              <p:tags r:id="rId5"/>
            </p:custDataLst>
          </p:nvPr>
        </p:nvSpPr>
        <p:spPr>
          <a:xfrm>
            <a:off x="8834838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正文"/>
          <p:cNvSpPr txBox="1"/>
          <p:nvPr>
            <p:custDataLst>
              <p:tags r:id="rId6"/>
            </p:custDataLst>
          </p:nvPr>
        </p:nvSpPr>
        <p:spPr>
          <a:xfrm>
            <a:off x="8901385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成功组织房地产销售培训，提高团队销售能力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36" name="椭圆 24"/>
          <p:cNvSpPr/>
          <p:nvPr>
            <p:custDataLst>
              <p:tags r:id="rId7"/>
            </p:custDataLst>
          </p:nvPr>
        </p:nvSpPr>
        <p:spPr>
          <a:xfrm>
            <a:off x="6016437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椭圆 25"/>
          <p:cNvSpPr/>
          <p:nvPr>
            <p:custDataLst>
              <p:tags r:id="rId8"/>
            </p:custDataLst>
          </p:nvPr>
        </p:nvSpPr>
        <p:spPr>
          <a:xfrm>
            <a:off x="6401659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正文"/>
          <p:cNvSpPr txBox="1"/>
          <p:nvPr>
            <p:custDataLst>
              <p:tags r:id="rId9"/>
            </p:custDataLst>
          </p:nvPr>
        </p:nvSpPr>
        <p:spPr>
          <a:xfrm>
            <a:off x="6469143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成功解决客户投诉，挽回客户信任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椭圆 7"/>
          <p:cNvSpPr/>
          <p:nvPr>
            <p:custDataLst>
              <p:tags r:id="rId10"/>
            </p:custDataLst>
          </p:nvPr>
        </p:nvSpPr>
        <p:spPr>
          <a:xfrm>
            <a:off x="3584195" y="2381770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椭圆 9"/>
          <p:cNvSpPr/>
          <p:nvPr>
            <p:custDataLst>
              <p:tags r:id="rId11"/>
            </p:custDataLst>
          </p:nvPr>
        </p:nvSpPr>
        <p:spPr>
          <a:xfrm>
            <a:off x="396941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正文"/>
          <p:cNvSpPr txBox="1"/>
          <p:nvPr>
            <p:custDataLst>
              <p:tags r:id="rId12"/>
            </p:custDataLst>
          </p:nvPr>
        </p:nvSpPr>
        <p:spPr>
          <a:xfrm>
            <a:off x="403690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成功开发新客户，实现销售额增长30%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548" name="椭圆 5"/>
          <p:cNvSpPr/>
          <p:nvPr>
            <p:custDataLst>
              <p:tags r:id="rId13"/>
            </p:custDataLst>
          </p:nvPr>
        </p:nvSpPr>
        <p:spPr>
          <a:xfrm>
            <a:off x="875455" y="2381770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椭圆 4"/>
          <p:cNvSpPr/>
          <p:nvPr>
            <p:custDataLst>
              <p:tags r:id="rId14"/>
            </p:custDataLst>
          </p:nvPr>
        </p:nvSpPr>
        <p:spPr>
          <a:xfrm>
            <a:off x="1260677" y="2439881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15"/>
            </p:custDataLst>
          </p:nvPr>
        </p:nvSpPr>
        <p:spPr>
          <a:xfrm>
            <a:off x="1328161" y="3224385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成功销售某高端楼盘，销售额达到1000万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服务客户</a:t>
            </a:r>
            <a:endParaRPr lang="zh-CN" altLang="en-US"/>
          </a:p>
        </p:txBody>
      </p:sp>
      <p:sp>
        <p:nvSpPr>
          <p:cNvPr id="104958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解决问题：及时解决客户问题，提高客户满意度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客户关系：维护良好的客户关系，提高客户忠诚度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客户需求：深入了解客户需求，提供个性化服务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沟通技巧：与客户建立良好的沟通，了解客户需求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https://d.book118.com/788011132132006033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房地产销售面试自我介绍</vt:lpstr>
      <vt:lpstr>目录</vt:lpstr>
      <vt:lpstr>基本信息</vt:lpstr>
      <vt:lpstr>姓名</vt:lpstr>
      <vt:lpstr>年龄</vt:lpstr>
      <vt:lpstr>学历</vt:lpstr>
      <vt:lpstr>工作经验</vt:lpstr>
      <vt:lpstr>专业技能</vt:lpstr>
      <vt:lpstr>销售技巧</vt:lpstr>
      <vt:lpstr>产品知识</vt:lpstr>
      <vt:lpstr>沟通能力</vt:lpstr>
      <vt:lpstr>谈判能力</vt:lpstr>
      <vt:lpstr>业绩与经验</vt:lpstr>
      <vt:lpstr>销售业绩</vt:lpstr>
      <vt:lpstr>成功案例</vt:lpstr>
      <vt:lpstr>服务客户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2024-09-11T23:28:59.645</cp:lastPrinted>
  <dcterms:created xsi:type="dcterms:W3CDTF">2024-09-11T15:28:59Z</dcterms:created>
  <dcterms:modified xsi:type="dcterms:W3CDTF">2024-09-11T15:29:02Z</dcterms:modified>
</cp:coreProperties>
</file>