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2FD69-85CD-46F9-82B7-3E3F0EC16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C4D3C-D4FF-49D9-A167-BD0351266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2EABF-3ADC-4BC6-8169-0F84C3EF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6738C-CB39-44D3-94CE-78C753FC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0E2B0-45DA-48D7-AE64-36A876FA5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9BF76-7B8B-4B82-B7BB-34743293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C5840-9993-4C3E-ADD5-AB81D6AF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CC13E-29F5-4C0A-9D03-9D09E9E2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E12F2-CDB1-438E-8684-105236D14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16917-329F-4564-8C2E-DE6E5BBE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0A53A-7F80-490A-97F3-F4E6FF14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20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卫计委护理核心制度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卫计委护理核心制度内容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护理核心制度实施与监管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护理人员职责与权益保障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患者安全与风险防范策略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是指在护理工作中必须遵循的一系列规章制度，是保障患者安全、提高护理质量的基础。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随着医疗技术的不断发展和人们对健康需求的提高，护理工作在医疗体系中的地位越来越重要。为了规范护理行为，提高护理质量，保障患者安全，卫计委制定并颁布了护理核心制度。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88" b="79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护理核心制度是护理工作的基石，它规范了护理人员的职责、权利和义务，确保了护理工作的科学性、规范性和安全性。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通过实施护理核心制度，可以保障患者的安全，提高护理质量，促进护理工作的专业化和标准化，提升护理人员的职业素养和社会地位。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94" r="20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护理核心制度适用于各级各类医疗机构中的护理工作，包括医院、诊所、社区卫生服务中心等。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护理核心制度的适用对象包括注册护士、护理实习生、护理员等所有从事护理工作的人员。同时，医疗机构的管理者和相关部门也应了解和遵守护理核心制度。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卫计委护理核心制度内容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处理医嘱时，需经第二人核对后方可执行，确保医嘱准确无误。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查对医嘱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在用药前，需核对药品名称、剂量、用法、时间等信息，确保用药安全。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查对药品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在执行各项治疗、护理等操作前，需核对患者身份，确保操作对象正确。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查对患者身份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查对制度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交班准备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交班人员应提前做好准备，整理好患者资料、护理记录等，确保交班顺利进行。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接班核对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接班人员应认真核对交班内容，包括患者情况、治疗护理措施等，确保接班无误。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交接班双方应共同填写交接班记录，详细记录患者情况、治疗护理措施等，以便后续工作顺利进行。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护理内容制定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针对不同护理级别，制定相应的护理计划和措施，确保患者得到适宜的护理服务。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定期对分级护理执行情况进行检查和评估，及时发现问题并改进，确保护理质量持续改进。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护理级别划分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根据患者病情和自理能力，将护理级别分为特级护理、一级护理、二级护理和三级护理。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护士应及时记录医嘱执行情况，包括执行时间、执行人签名等，以便后续追踪和评估。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医生开具医嘱后，护士应对医嘱进行审核，确认医嘱的合理性、准确性和完整性。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护士在执行医嘱时，应严格遵守查对制度和操作规程，确保医嘱正确执行。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执行医嘱制度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护理核心制度实施与监管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明确护理核心制度实施的目标、时间表和责任人。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对全体护理人员进行护理核心制度的培训，确保他们理解并掌握相关制度。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将护理核心制度落实到日常护理工作中，确保各项制度得到贯彻执行。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定期对护理工作进行监督检查，发现问题及时整改。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建立监管机制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成立专门的监管机构，负责对护理核心制度的执行情况进行监督。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制定监管措施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制定具体的监管措施，如定期巡查、抽查、专项检查等，确保各项制度得到有效执行。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建立信息反馈机制，及时收集护理人员和患者的意见和建议，不断完善护理核心制度。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监管机制及措施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https://d.book118.com/788012000011006050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2024-09-29T14:50:57.163</cp:lastPrinted>
  <dcterms:created xsi:type="dcterms:W3CDTF">2024-09-29T06:50:57Z</dcterms:created>
  <dcterms:modified xsi:type="dcterms:W3CDTF">2024-09-29T06:50:59Z</dcterms:modified>
</cp:coreProperties>
</file>