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81AF2B-4B85-4CA4-B2E8-9EB477440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D2AFE-BA21-4CA6-8DDB-3ADF19CD4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E9FC44-788E-42D2-943A-02969B518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9D39E1-77A3-4447-A409-71128887B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214DAC-9364-460E-BEEC-2969E35B25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1B8327-D21E-44B8-B742-FF32176B6D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6A74B9-1CB4-4549-A1FD-0B8D6B5ABC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DBDC97-651F-4331-8333-003EFBF01E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FDA1E2-B9B8-40B8-9C0E-6315C9BD3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9C9082-F78B-43A3-B768-E61D13314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EE8DE-CBEE-435D-9ED9-0F7202686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12142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营销国外研究现状分析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营销国外研究现状概述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营销国外研究的主要发现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营销国外研究的挑战和未来方向</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营销策略是企业发展的重要组成部分，随着市场竞争的加剧，营销策略的制定和实施对于企业的发展至关重要。</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随着全球化的加速和国际贸易的不断发展，越来越多的企业开始将目光投向海外市场，因此，对于营销策略的研究也变得越来越重要。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4850" r="48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对营销策略的研究有助于企业更好地了解市场需求和消费者行为，从而制定更加有效的营销策略，提高企业的市场占有率和竞争力。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对营销策略的研究也有助于企业更好地应对市场变化和挑战，不断优化营销策略，保持企业的持续发展。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营销国外研究现状概述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随着市场竞争的加剧，企业不断探索新的营销策略，如差异化营销、整合营销等，以提升品牌知名度和市场份额。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营销策略创新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研究消费者行为对企业营销策略的影响，以及如何根据消费者需求和偏好制定有效的营销策略。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营销策略与消费者行为关系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消费者决策过程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深入了解消费者在购买决策过程中的心理和行为特点，探究消费者决策的影响因素和决策过程。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消费者忠诚度与口碑营销</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研究消费者忠诚度对企业营销效果的影响，以及如何通过口碑营销提升消费者满意度和忠诚度。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数字营销技术发展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随着互联网和移动设备的普及，数字营销技术不断更新换代，如大数据分析、人工智能等。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数字营销与传统营销的整合</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研究如何将数字营销与传统营销进行有效的整合，以实现更高效的营销效果。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社交媒体营销研究</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针对不同社交媒体平台的特点，制定有效的营销策略和推广方式。</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社交媒体平台特点与营销策略</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研究如何评估社交媒体营销的效果和投资回报率，为企业制定合理的社交媒体营销计划提供依据。</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社交媒体营销效果评估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营销国外研究的主要发现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营销策略的差异化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研究发现，针对不同消费者群体采取差异化的营销策略能够更有效地吸引目标受众，提高品牌知名度和销售额。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营销渠道的整合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整合线上和线下的营销渠道，如社交媒体、广告、公关、促销等，能够提高营销效果，扩大品牌影响力。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营销效果的评估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通过数据分析和市场调研，对营销活动的效果进行评估和优化，有助于提高营销策略的有效性。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营销策略的有效性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https://d.book118.com/788012142114006036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2024-09-16T04:22:27.662</cp:lastPrinted>
  <dcterms:created xsi:type="dcterms:W3CDTF">2024-09-15T20:22:27Z</dcterms:created>
  <dcterms:modified xsi:type="dcterms:W3CDTF">2024-09-15T20:22:29Z</dcterms:modified>
</cp:coreProperties>
</file>