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1AC701E-3C9F-4FC4-A782-BBCFCFCA34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347EAB-9FFE-43A0-8E89-7FE065EF6D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81319F-10E3-4A79-B4F6-E10386D49C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E01B18-CB5E-4797-BC5A-6F8FCA7338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BC3C0FA-0FD8-49BA-AF26-BE41545927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97D338-EA09-4F0C-B8D5-480B2415A5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0436A88-F1D7-4062-87F2-76887266B3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1DBF71-E7F3-4434-A888-035559E0EF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C07976-F30D-4D9A-AC75-85E9E4E77D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5E2C85-18A1-4342-85B8-AEBE751348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042D70-8597-4822-8AF3-5E32FA4361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801303214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搜索引擎与区块链技术的创新交融</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搜索引擎和区块链技术的协同发展
 区块链技术对搜索引擎的潜在影响
 利用区块链增强搜索引擎的安全性
 区块链技术在搜索引擎中的应用场景
 搜索引擎技术如何优化区块链网络
 区块链技术如何改善搜索引擎的用户体验
 搜索引擎和区块链技术融合的挑战与机遇
 搜索引擎与区块链技术融合的未来展望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搜索引擎和区块链技术的协同发展</a:t>
            </a:r>
          </a:p>
        </p:txBody>
      </p:sp>
      <p:sp>
        <p:nvSpPr>
          <p:cNvPr id="3" name="Subtitle 2"/>
          <p:cNvSpPr>
            <a:spLocks noGrp="1"/>
          </p:cNvSpPr>
          <p:nvPr>
            <p:ph type="subTitle" idx="1"/>
          </p:nvPr>
        </p:nvSpPr>
        <p:spPr/>
        <p:txBody>
          <a:bodyPr/>
          <a:lstStyle/>
          <a:p>
            <a:r>
              <a:t>搜索引擎与区块链技术的创新交融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搜索引擎和区块链技术的协同发展</a:t>
            </a:r>
          </a:p>
        </p:txBody>
      </p:sp>
      <p:sp>
        <p:nvSpPr>
          <p:cNvPr id="3" name="Text Placeholder 2"/>
          <p:cNvSpPr>
            <a:spLocks noGrp="1"/>
          </p:cNvSpPr>
          <p:nvPr>
            <p:ph type="body" idx="1"/>
          </p:nvPr>
        </p:nvSpPr>
        <p:spPr/>
        <p:txBody>
          <a:bodyPr/>
          <a:lstStyle/>
          <a:p>
            <a:r>
              <a:t>去中心化搜索引擎</a:t>
            </a:r>
          </a:p>
        </p:txBody>
      </p:sp>
      <p:sp>
        <p:nvSpPr>
          <p:cNvPr id="4" name="Content Placeholder 3"/>
          <p:cNvSpPr>
            <a:spLocks noGrp="1"/>
          </p:cNvSpPr>
          <p:nvPr>
            <p:ph sz="half" idx="2"/>
          </p:nvPr>
        </p:nvSpPr>
        <p:spPr/>
        <p:txBody>
          <a:bodyPr/>
          <a:lstStyle/>
          <a:p>
            <a:r>
              <a:t>1. 区块链技术的去中心化特性可消除搜索引擎的中心化控制，使用户在搜索过程中拥有更大的自主权和数据控制权；</a:t>
            </a:r>
          </a:p>
          <a:p>
            <a:r>
              <a:t>2. 区块链可以实现搜索结果的透明化和可追溯性，使搜索过程更加公平公正，减少搜索结果的操纵和偏见；</a:t>
            </a:r>
          </a:p>
          <a:p>
            <a:r>
              <a:t>3. 区块链技术可以有效防止搜索引擎数据被篡改或删除，增强搜索结果的可信度和可靠性。</a:t>
            </a:r>
          </a:p>
        </p:txBody>
      </p:sp>
      <p:sp>
        <p:nvSpPr>
          <p:cNvPr id="5" name="Text Placeholder 4"/>
          <p:cNvSpPr>
            <a:spLocks noGrp="1"/>
          </p:cNvSpPr>
          <p:nvPr>
            <p:ph type="body" idx="3"/>
          </p:nvPr>
        </p:nvSpPr>
        <p:spPr/>
        <p:txBody>
          <a:bodyPr/>
          <a:lstStyle/>
          <a:p>
            <a:r>
              <a:t>加密搜索</a:t>
            </a:r>
          </a:p>
        </p:txBody>
      </p:sp>
      <p:sp>
        <p:nvSpPr>
          <p:cNvPr id="6" name="Content Placeholder 5"/>
          <p:cNvSpPr>
            <a:spLocks noGrp="1"/>
          </p:cNvSpPr>
          <p:nvPr>
            <p:ph sz="half" idx="4"/>
          </p:nvPr>
        </p:nvSpPr>
        <p:spPr/>
        <p:txBody>
          <a:bodyPr/>
          <a:lstStyle/>
          <a:p>
            <a:r>
              <a:t>1. 区块链技术可以为搜索引擎提供安全的加密搜索功能，保护用户搜索隐私，防止搜索历史记录被泄露或滥用；</a:t>
            </a:r>
          </a:p>
          <a:p>
            <a:r>
              <a:t>2. 加密搜索可以实现匿名搜索，用户可以隐藏自己的身份和搜索历史记录，避免被追踪或监视；</a:t>
            </a:r>
          </a:p>
          <a:p>
            <a:r>
              <a:t>3. 区块链技术可以实现搜索结果的加密存储和传输，确保搜索结果的安全性。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区块链技术对搜索引擎的潜在影响</a:t>
            </a:r>
          </a:p>
        </p:txBody>
      </p:sp>
      <p:sp>
        <p:nvSpPr>
          <p:cNvPr id="3" name="Subtitle 2"/>
          <p:cNvSpPr>
            <a:spLocks noGrp="1"/>
          </p:cNvSpPr>
          <p:nvPr>
            <p:ph type="subTitle" idx="1"/>
          </p:nvPr>
        </p:nvSpPr>
        <p:spPr/>
        <p:txBody>
          <a:bodyPr/>
          <a:lstStyle/>
          <a:p>
            <a:r>
              <a:t>搜索引擎与区块链技术的创新交融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区块链技术对搜索引擎的潜在影响</a:t>
            </a:r>
          </a:p>
        </p:txBody>
      </p:sp>
      <p:sp>
        <p:nvSpPr>
          <p:cNvPr id="3" name="Content Placeholder 2"/>
          <p:cNvSpPr>
            <a:spLocks noGrp="1"/>
          </p:cNvSpPr>
          <p:nvPr>
            <p:ph sz="half" idx="2"/>
          </p:nvPr>
        </p:nvSpPr>
        <p:spPr/>
        <p:txBody>
          <a:bodyPr/>
          <a:lstStyle/>
          <a:p>
            <a:r>
              <a:t>1. 区块链技术具有去中心化的特点，可用于构建去中心化的搜索引擎索引，打破传统搜索引擎中心化的垄断地位。</a:t>
            </a:r>
          </a:p>
          <a:p>
            <a:r>
              <a:t>2. 去中心化的搜索引擎索引可提高数据的透明度和可靠性，避免人为干预和操控，确保搜索结果的公正性和客观性。</a:t>
            </a:r>
          </a:p>
          <a:p>
            <a:r>
              <a:t>3. 去中心化的搜索引擎索引可增强搜索引擎对网络内容的覆盖范围，使搜索引擎能够更好地发现和索引深度网络和暗网中的内容。</a:t>
            </a:r>
          </a:p>
        </p:txBody>
      </p:sp>
      <p:sp>
        <p:nvSpPr>
          <p:cNvPr id="4" name="Text Placeholder 3"/>
          <p:cNvSpPr>
            <a:spLocks noGrp="1"/>
          </p:cNvSpPr>
          <p:nvPr>
            <p:ph type="body" idx="3"/>
          </p:nvPr>
        </p:nvSpPr>
        <p:spPr/>
        <p:txBody>
          <a:bodyPr/>
          <a:lstStyle/>
          <a:p>
            <a:r>
              <a:t>分布式存储</a:t>
            </a:r>
          </a:p>
        </p:txBody>
      </p:sp>
      <p:sp>
        <p:nvSpPr>
          <p:cNvPr id="5" name="Content Placeholder 4"/>
          <p:cNvSpPr>
            <a:spLocks noGrp="1"/>
          </p:cNvSpPr>
          <p:nvPr>
            <p:ph sz="half" idx="4"/>
          </p:nvPr>
        </p:nvSpPr>
        <p:spPr/>
        <p:txBody>
          <a:bodyPr/>
          <a:lstStyle/>
          <a:p>
            <a:r>
              <a:t>1. 区块链技术具有分布式存储的特点，可用于将搜索引擎的索引数据分布式存储在多个节点上，提高数据的安全性。</a:t>
            </a:r>
          </a:p>
          <a:p>
            <a:r>
              <a:t>2. 分布式存储可消除对中心化服务器的依赖，降低搜索引擎遭受单点故障和攻击的风险。</a:t>
            </a:r>
          </a:p>
          <a:p>
            <a:r>
              <a:t>3. 分布式存储可提高搜索引擎的扩展性和可用性，满足日益增长的搜索需求。</a:t>
            </a:r>
          </a:p>
        </p:txBody>
      </p:sp>
      <p:sp>
        <p:nvSpPr>
          <p:cNvPr id="6" name="Text Placeholder 5"/>
          <p:cNvSpPr>
            <a:spLocks noGrp="1"/>
          </p:cNvSpPr>
          <p:nvPr>
            <p:ph type="body" idx="1"/>
          </p:nvPr>
        </p:nvSpPr>
        <p:spPr/>
        <p:txBody>
          <a:bodyPr/>
          <a:lstStyle/>
          <a:p>
            <a:r>
              <a:t>去中心化索引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区块链技术对搜索引擎的潜在影响</a:t>
            </a:r>
          </a:p>
        </p:txBody>
      </p:sp>
      <p:sp>
        <p:nvSpPr>
          <p:cNvPr id="3" name="Text Placeholder 2"/>
          <p:cNvSpPr>
            <a:spLocks noGrp="1"/>
          </p:cNvSpPr>
          <p:nvPr>
            <p:ph type="body" idx="1"/>
          </p:nvPr>
        </p:nvSpPr>
        <p:spPr/>
        <p:txBody>
          <a:bodyPr/>
          <a:lstStyle/>
          <a:p>
            <a:r>
              <a:t>智能合约</a:t>
            </a:r>
          </a:p>
        </p:txBody>
      </p:sp>
      <p:sp>
        <p:nvSpPr>
          <p:cNvPr id="4" name="Content Placeholder 3"/>
          <p:cNvSpPr>
            <a:spLocks noGrp="1"/>
          </p:cNvSpPr>
          <p:nvPr>
            <p:ph sz="half" idx="2"/>
          </p:nvPr>
        </p:nvSpPr>
        <p:spPr/>
        <p:txBody>
          <a:bodyPr/>
          <a:lstStyle/>
          <a:p>
            <a:r>
              <a:t>1. 区块链技术中的智能合约可用于自动化执行搜索引擎的某些运营流程，如搜索结果排名、内容审核等。</a:t>
            </a:r>
          </a:p>
          <a:p>
            <a:r>
              <a:t>2. 智能合约可提高搜索引擎运行的效率和透明度，减少人为干预和操控的机会。</a:t>
            </a:r>
          </a:p>
          <a:p>
            <a:r>
              <a:t>3. 智能合约可增强搜索引擎对用户需求的响应能力，根据用户的个性化需求自动调整搜索结果的排名。</a:t>
            </a:r>
          </a:p>
        </p:txBody>
      </p:sp>
      <p:sp>
        <p:nvSpPr>
          <p:cNvPr id="5" name="Text Placeholder 4"/>
          <p:cNvSpPr>
            <a:spLocks noGrp="1"/>
          </p:cNvSpPr>
          <p:nvPr>
            <p:ph type="body" idx="3"/>
          </p:nvPr>
        </p:nvSpPr>
        <p:spPr/>
        <p:txBody>
          <a:bodyPr/>
          <a:lstStyle/>
          <a:p>
            <a:r>
              <a:t>加密算法</a:t>
            </a:r>
          </a:p>
        </p:txBody>
      </p:sp>
      <p:sp>
        <p:nvSpPr>
          <p:cNvPr id="6" name="Content Placeholder 5"/>
          <p:cNvSpPr>
            <a:spLocks noGrp="1"/>
          </p:cNvSpPr>
          <p:nvPr>
            <p:ph sz="half" idx="4"/>
          </p:nvPr>
        </p:nvSpPr>
        <p:spPr/>
        <p:txBody>
          <a:bodyPr/>
          <a:lstStyle/>
          <a:p>
            <a:r>
              <a:t>1. 区块链技术中的加密算法可用于保护搜索引擎索引数据和用户搜索查询的隐私。</a:t>
            </a:r>
          </a:p>
          <a:p>
            <a:r>
              <a:t>2. 加密算法可防止未经授权的第三方访问和利用搜索引擎的数据，保障用户的数据安全。</a:t>
            </a:r>
          </a:p>
          <a:p>
            <a:r>
              <a:t>3. 加密算法可增强搜索引擎对网络攻击和数据泄露的抵抗能力，防止数据被篡改或泄露。</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区块链技术对搜索引擎的潜在影响</a:t>
            </a:r>
          </a:p>
        </p:txBody>
      </p:sp>
      <p:sp>
        <p:nvSpPr>
          <p:cNvPr id="3" name="Content Placeholder 2"/>
          <p:cNvSpPr>
            <a:spLocks noGrp="1"/>
          </p:cNvSpPr>
          <p:nvPr>
            <p:ph sz="half" idx="2"/>
          </p:nvPr>
        </p:nvSpPr>
        <p:spPr/>
        <p:txBody>
          <a:bodyPr/>
          <a:lstStyle/>
          <a:p>
            <a:r>
              <a:t>1. 区块链技术中的代币经济可用于激励用户参与搜索引擎的索引和内容审核工作，促进搜索引擎生态系统的健康发展。</a:t>
            </a:r>
          </a:p>
          <a:p>
            <a:r>
              <a:t>2. 代币经济可为搜索引擎用户提供经济激励，鼓励用户生成高质量的内容和进行有价值的搜索，提升搜索引擎的整体质量和用户体验。</a:t>
            </a:r>
          </a:p>
          <a:p>
            <a:r>
              <a:t>3. 代币经济可建立搜索引擎的价值流通体系，使搜索引擎用户能够通过贡献价值获得相应的回报。</a:t>
            </a:r>
          </a:p>
        </p:txBody>
      </p:sp>
      <p:sp>
        <p:nvSpPr>
          <p:cNvPr id="4" name="Text Placeholder 3"/>
          <p:cNvSpPr>
            <a:spLocks noGrp="1"/>
          </p:cNvSpPr>
          <p:nvPr>
            <p:ph type="body" idx="3"/>
          </p:nvPr>
        </p:nvSpPr>
        <p:spPr/>
        <p:txBody>
          <a:bodyPr/>
          <a:lstStyle/>
          <a:p>
            <a:r>
              <a:t>共识机制</a:t>
            </a:r>
          </a:p>
        </p:txBody>
      </p:sp>
      <p:sp>
        <p:nvSpPr>
          <p:cNvPr id="5" name="Content Placeholder 4"/>
          <p:cNvSpPr>
            <a:spLocks noGrp="1"/>
          </p:cNvSpPr>
          <p:nvPr>
            <p:ph sz="half" idx="4"/>
          </p:nvPr>
        </p:nvSpPr>
        <p:spPr/>
        <p:txBody>
          <a:bodyPr/>
          <a:lstStyle/>
          <a:p>
            <a:r>
              <a:t>1. 区块链技术中的共识机制可用于维护搜索引擎索引数据和搜索结果的完整性和一致性。</a:t>
            </a:r>
          </a:p>
          <a:p>
            <a:r>
              <a:t>2. 共识机制可防止恶意节点对搜索引擎索引数据和搜索结果进行篡改和操纵，确保搜索引擎的可靠性和公正性。</a:t>
            </a:r>
          </a:p>
          <a:p>
            <a:r>
              <a:t>3. 共识机制可提高搜索引擎对网络攻击的抵抗能力，防止恶意节点发起攻击并破坏搜索引擎的正常运行。</a:t>
            </a:r>
          </a:p>
        </p:txBody>
      </p:sp>
      <p:sp>
        <p:nvSpPr>
          <p:cNvPr id="6" name="Text Placeholder 5"/>
          <p:cNvSpPr>
            <a:spLocks noGrp="1"/>
          </p:cNvSpPr>
          <p:nvPr>
            <p:ph type="body" idx="1"/>
          </p:nvPr>
        </p:nvSpPr>
        <p:spPr/>
        <p:txBody>
          <a:bodyPr/>
          <a:lstStyle/>
          <a:p>
            <a:r>
              <a:t>代币经济</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利用区块链增强搜索引擎的安全性</a:t>
            </a:r>
          </a:p>
        </p:txBody>
      </p:sp>
      <p:sp>
        <p:nvSpPr>
          <p:cNvPr id="3" name="Subtitle 2"/>
          <p:cNvSpPr>
            <a:spLocks noGrp="1"/>
          </p:cNvSpPr>
          <p:nvPr>
            <p:ph type="subTitle" idx="1"/>
          </p:nvPr>
        </p:nvSpPr>
        <p:spPr/>
        <p:txBody>
          <a:bodyPr/>
          <a:lstStyle/>
          <a:p>
            <a:r>
              <a:t>搜索引擎与区块链技术的创新交融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利用区块链增强搜索引擎的安全性</a:t>
            </a:r>
          </a:p>
        </p:txBody>
      </p:sp>
      <p:sp>
        <p:nvSpPr>
          <p:cNvPr id="3" name="Text Placeholder 2"/>
          <p:cNvSpPr>
            <a:spLocks noGrp="1"/>
          </p:cNvSpPr>
          <p:nvPr>
            <p:ph type="body" idx="1"/>
          </p:nvPr>
        </p:nvSpPr>
        <p:spPr/>
        <p:txBody>
          <a:bodyPr/>
          <a:lstStyle/>
          <a:p>
            <a:r>
              <a:t>区块链技术如何增强搜索引擎的安全性</a:t>
            </a:r>
          </a:p>
        </p:txBody>
      </p:sp>
      <p:sp>
        <p:nvSpPr>
          <p:cNvPr id="4" name="Content Placeholder 3"/>
          <p:cNvSpPr>
            <a:spLocks noGrp="1"/>
          </p:cNvSpPr>
          <p:nvPr>
            <p:ph sz="half" idx="2"/>
          </p:nvPr>
        </p:nvSpPr>
        <p:spPr/>
        <p:txBody>
          <a:bodyPr/>
          <a:lstStyle/>
          <a:p>
            <a:r>
              <a:t>1. 去中心化：区块链是一种分布式账本技术，它将搜索引擎数据分散存储在多个节点上，而不是集中存储在一个中心化服务器上。这种去中心化的结构使得搜索引擎更加安全，因为它减少了单点故障的风险。如果一个节点遭到攻击，其他节点仍然可以继续运行，从而确保搜索引擎的可用性。</a:t>
            </a:r>
          </a:p>
          <a:p>
            <a:r>
              <a:t>2. 加密技术：区块链技术使用加密技术来保护搜索引擎数据，使其不能被未经授权的人员访问。这可以防止黑客窃取用户数据或破坏搜索引擎结果。</a:t>
            </a:r>
          </a:p>
          <a:p>
            <a:r>
              <a:t>3. 数据不可篡改性：区块链上的数据一旦被写入，就无法被篡改。这使得搜索引擎数据更加可靠，因为它可以防止恶意用户或黑客篡改搜索结果。</a:t>
            </a:r>
          </a:p>
        </p:txBody>
      </p:sp>
      <p:sp>
        <p:nvSpPr>
          <p:cNvPr id="5" name="Text Placeholder 4"/>
          <p:cNvSpPr>
            <a:spLocks noGrp="1"/>
          </p:cNvSpPr>
          <p:nvPr>
            <p:ph type="body" idx="3"/>
          </p:nvPr>
        </p:nvSpPr>
        <p:spPr/>
        <p:txBody>
          <a:bodyPr/>
          <a:lstStyle/>
          <a:p>
            <a:r>
              <a:t>区块链技术如何提高搜索引擎的透明度</a:t>
            </a:r>
          </a:p>
        </p:txBody>
      </p:sp>
      <p:sp>
        <p:nvSpPr>
          <p:cNvPr id="6" name="Content Placeholder 5"/>
          <p:cNvSpPr>
            <a:spLocks noGrp="1"/>
          </p:cNvSpPr>
          <p:nvPr>
            <p:ph sz="half" idx="4"/>
          </p:nvPr>
        </p:nvSpPr>
        <p:spPr/>
        <p:txBody>
          <a:bodyPr/>
          <a:lstStyle/>
          <a:p>
            <a:r>
              <a:t>1. 公开账本：区块链是一个公开账本，任何人都可以查看其上的数据。这增加了搜索引擎的透明度，因为它允许用户查看搜索结果是如何生成的。</a:t>
            </a:r>
          </a:p>
          <a:p>
            <a:r>
              <a:t>2. 可追溯性：区块链上的数据具有可追溯性，即可以追溯到其来源。这使得用户可以查看搜索结果中包含的信息是如何获得的。</a:t>
            </a:r>
          </a:p>
          <a:p>
            <a:r>
              <a:t>3. 问责制：区块链技术可以提高搜索引擎的问责制，因为它允许用户查看搜索结果是如何生成的，以及搜索结果中包含的信息是如何获得的。这可以防止搜索引擎操纵搜索结果或提供虚假信息。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区块链技术在搜索引擎中的应用场景</a:t>
            </a:r>
          </a:p>
        </p:txBody>
      </p:sp>
      <p:sp>
        <p:nvSpPr>
          <p:cNvPr id="3" name="Subtitle 2"/>
          <p:cNvSpPr>
            <a:spLocks noGrp="1"/>
          </p:cNvSpPr>
          <p:nvPr>
            <p:ph type="subTitle" idx="1"/>
          </p:nvPr>
        </p:nvSpPr>
        <p:spPr/>
        <p:txBody>
          <a:bodyPr/>
          <a:lstStyle/>
          <a:p>
            <a:r>
              <a:t>搜索引擎与区块链技术的创新交融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区块链技术在搜索引擎中的应用场景</a:t>
            </a:r>
          </a:p>
        </p:txBody>
      </p:sp>
      <p:sp>
        <p:nvSpPr>
          <p:cNvPr id="3" name="Text Placeholder 2"/>
          <p:cNvSpPr>
            <a:spLocks noGrp="1"/>
          </p:cNvSpPr>
          <p:nvPr>
            <p:ph type="body" idx="1"/>
          </p:nvPr>
        </p:nvSpPr>
        <p:spPr/>
        <p:txBody>
          <a:bodyPr/>
          <a:lstStyle/>
          <a:p>
            <a:r>
              <a:t>搜索结果的可信度提升</a:t>
            </a:r>
          </a:p>
        </p:txBody>
      </p:sp>
      <p:sp>
        <p:nvSpPr>
          <p:cNvPr id="4" name="Content Placeholder 3"/>
          <p:cNvSpPr>
            <a:spLocks noGrp="1"/>
          </p:cNvSpPr>
          <p:nvPr>
            <p:ph sz="half" idx="2"/>
          </p:nvPr>
        </p:nvSpPr>
        <p:spPr/>
        <p:txBody>
          <a:bodyPr/>
          <a:lstStyle/>
          <a:p>
            <a:r>
              <a:t>1. 区块链技术能够为搜索结果提供更高的可信度，由于其具有分布式账本和不可篡改的特性，可以有效防止虚假信息和恶意内容的传播，提升搜索结果的质量和可信度。</a:t>
            </a:r>
          </a:p>
          <a:p>
            <a:r>
              <a:t>2. 区块链技术可以帮助搜索引擎追踪和验证信息的来源，让用户了解信息的真实性和准确性，并对搜索结果进行排序和过滤，帮助用户更轻松地找到可靠和有价值的信息。</a:t>
            </a:r>
          </a:p>
          <a:p>
            <a:r>
              <a:t>3. 区块链技术还可以建立一个可信赖的搜索结果排名系统，通过智能合约和分布式共识机制来确保排名公平公正，防止搜索引擎操纵排名结果，保护用户的搜索权益。</a:t>
            </a:r>
          </a:p>
        </p:txBody>
      </p:sp>
      <p:sp>
        <p:nvSpPr>
          <p:cNvPr id="5" name="Text Placeholder 4"/>
          <p:cNvSpPr>
            <a:spLocks noGrp="1"/>
          </p:cNvSpPr>
          <p:nvPr>
            <p:ph type="body" idx="3"/>
          </p:nvPr>
        </p:nvSpPr>
        <p:spPr/>
        <p:txBody>
          <a:bodyPr/>
          <a:lstStyle/>
          <a:p>
            <a:r>
              <a:t>个性化搜索体验增强</a:t>
            </a:r>
          </a:p>
        </p:txBody>
      </p:sp>
      <p:sp>
        <p:nvSpPr>
          <p:cNvPr id="6" name="Content Placeholder 5"/>
          <p:cNvSpPr>
            <a:spLocks noGrp="1"/>
          </p:cNvSpPr>
          <p:nvPr>
            <p:ph sz="half" idx="4"/>
          </p:nvPr>
        </p:nvSpPr>
        <p:spPr/>
        <p:txBody>
          <a:bodyPr/>
          <a:lstStyle/>
          <a:p>
            <a:r>
              <a:t>1. 区块链技术能够帮助搜索引擎提供更个性化的搜索体验，通过分析用户在区块链上的行为和数据，搜索引擎可以更好地理解用户的兴趣和偏好，提供更加相关和个性化的搜索结果。</a:t>
            </a:r>
          </a:p>
          <a:p>
            <a:r>
              <a:t>2. 区块链技术可以保证用户数据和隐私的安全，使用户能够在搜索过程中更加安心，而搜索引擎则能够通过对用户数据进行分析，提供更加精准和有用的搜索结果。</a:t>
            </a:r>
          </a:p>
          <a:p>
            <a:r>
              <a:t>3. 区块链技术还可以支持用户创建自己的搜索配置文件，并存储在区块链上，这样用户就可以随时随地访问和管理自己的搜索偏好，享受更加个性化和一致的搜索体验。</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区块链技术在搜索引擎中的应用场景</a:t>
            </a:r>
          </a:p>
        </p:txBody>
      </p:sp>
      <p:sp>
        <p:nvSpPr>
          <p:cNvPr id="3" name="Text Placeholder 2"/>
          <p:cNvSpPr>
            <a:spLocks noGrp="1"/>
          </p:cNvSpPr>
          <p:nvPr>
            <p:ph type="body" idx="1"/>
          </p:nvPr>
        </p:nvSpPr>
        <p:spPr/>
        <p:txBody>
          <a:bodyPr/>
          <a:lstStyle/>
          <a:p>
            <a:r>
              <a:t>搜索引擎去中心化进程推进</a:t>
            </a:r>
          </a:p>
        </p:txBody>
      </p:sp>
      <p:sp>
        <p:nvSpPr>
          <p:cNvPr id="4" name="Content Placeholder 3"/>
          <p:cNvSpPr>
            <a:spLocks noGrp="1"/>
          </p:cNvSpPr>
          <p:nvPr>
            <p:ph sz="half" idx="2"/>
          </p:nvPr>
        </p:nvSpPr>
        <p:spPr/>
        <p:txBody>
          <a:bodyPr/>
          <a:lstStyle/>
          <a:p>
            <a:r>
              <a:t>1. 区块链技术可以帮助搜索引擎实现去中心化，消除对中心化服务器的依赖，避免单点故障和攻击风险，提高搜索引擎的稳定性和安全性。</a:t>
            </a:r>
          </a:p>
          <a:p>
            <a:r>
              <a:t>2. 区块链技术可以建立一个分布式搜索网络，允许多个节点同时处理搜索请求，并提供搜索结果，从而提高搜索引擎的效率和速度。</a:t>
            </a:r>
          </a:p>
          <a:p>
            <a:r>
              <a:t>3. 区块链技术还可以促进搜索引擎的透明度和问责制，用户可以随时查看和验证搜索引擎的算法和数据，并对搜索结果提出质疑和投诉，帮助搜索引擎不断改进和完善。</a:t>
            </a:r>
          </a:p>
        </p:txBody>
      </p:sp>
      <p:sp>
        <p:nvSpPr>
          <p:cNvPr id="5" name="Text Placeholder 4"/>
          <p:cNvSpPr>
            <a:spLocks noGrp="1"/>
          </p:cNvSpPr>
          <p:nvPr>
            <p:ph type="body" idx="3"/>
          </p:nvPr>
        </p:nvSpPr>
        <p:spPr/>
        <p:txBody>
          <a:bodyPr/>
          <a:lstStyle/>
          <a:p>
            <a:r>
              <a:t>搜索引擎经济模型创新</a:t>
            </a:r>
          </a:p>
        </p:txBody>
      </p:sp>
      <p:sp>
        <p:nvSpPr>
          <p:cNvPr id="6" name="Content Placeholder 5"/>
          <p:cNvSpPr>
            <a:spLocks noGrp="1"/>
          </p:cNvSpPr>
          <p:nvPr>
            <p:ph sz="half" idx="4"/>
          </p:nvPr>
        </p:nvSpPr>
        <p:spPr/>
        <p:txBody>
          <a:bodyPr/>
          <a:lstStyle/>
          <a:p>
            <a:r>
              <a:t>1. 区块链技术可以帮助搜索引擎建立新的经济模型，使搜索引擎能够通过提供搜索服务获得加密货币或代币作为奖励，从而实现搜索引擎的盈利和可持续发展。</a:t>
            </a:r>
          </a:p>
          <a:p>
            <a:r>
              <a:t>2. 区块链技术还可以支持用户通过参与搜索引擎的网络建设和维护，获得加密货币或代币作为奖励，从而创造一个更加公平和激励性的搜索引擎生态系统。</a:t>
            </a:r>
          </a:p>
          <a:p>
            <a:r>
              <a:t>3. 区块链技术还可以支持搜索引擎建立自己的数字广告平台，通过智能合约和分布式共识机制来确保广告的透明度和公平性，并为用户提供更加相关和有价值的广告。</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区块链技术在搜索引擎中的应用场景</a:t>
            </a:r>
          </a:p>
        </p:txBody>
      </p:sp>
      <p:sp>
        <p:nvSpPr>
          <p:cNvPr id="3" name="Text Placeholder 2"/>
          <p:cNvSpPr>
            <a:spLocks noGrp="1"/>
          </p:cNvSpPr>
          <p:nvPr>
            <p:ph type="body" idx="1"/>
          </p:nvPr>
        </p:nvSpPr>
        <p:spPr/>
        <p:txBody>
          <a:bodyPr/>
          <a:lstStyle/>
          <a:p>
            <a:r>
              <a:t>搜索引擎与其他区块链应用的协同发展</a:t>
            </a:r>
          </a:p>
        </p:txBody>
      </p:sp>
      <p:sp>
        <p:nvSpPr>
          <p:cNvPr id="4" name="Content Placeholder 3"/>
          <p:cNvSpPr>
            <a:spLocks noGrp="1"/>
          </p:cNvSpPr>
          <p:nvPr>
            <p:ph sz="half" idx="2"/>
          </p:nvPr>
        </p:nvSpPr>
        <p:spPr/>
        <p:txBody>
          <a:bodyPr/>
          <a:lstStyle/>
          <a:p>
            <a:r>
              <a:t>1. 区块链技术可以帮助搜索引擎与其他区块链应用建立联系和交互，实现数据和信息的共享和交换，从而为用户提供更加丰富和全面的搜索体验。</a:t>
            </a:r>
          </a:p>
          <a:p>
            <a:r>
              <a:t>2. 区块链技术还可以支持搜索引擎与其他区块链应用建立合作关系，共同开发和提供新的搜索服务和产品，实现互利共赢。</a:t>
            </a:r>
          </a:p>
          <a:p>
            <a:r>
              <a:t>3. 区块链技术还可以促进搜索引擎与其他区块链应用的生态系统整合，形成一个更加开放和互联的区块链生态系统，为用户提供更加便捷和流畅的搜索体验。</a:t>
            </a:r>
          </a:p>
        </p:txBody>
      </p:sp>
      <p:sp>
        <p:nvSpPr>
          <p:cNvPr id="5" name="Text Placeholder 4"/>
          <p:cNvSpPr>
            <a:spLocks noGrp="1"/>
          </p:cNvSpPr>
          <p:nvPr>
            <p:ph type="body" idx="3"/>
          </p:nvPr>
        </p:nvSpPr>
        <p:spPr/>
        <p:txBody>
          <a:bodyPr/>
          <a:lstStyle/>
          <a:p>
            <a:r>
              <a:t>搜索引擎未来发展趋势展望</a:t>
            </a:r>
          </a:p>
        </p:txBody>
      </p:sp>
      <p:sp>
        <p:nvSpPr>
          <p:cNvPr id="6" name="Content Placeholder 5"/>
          <p:cNvSpPr>
            <a:spLocks noGrp="1"/>
          </p:cNvSpPr>
          <p:nvPr>
            <p:ph sz="half" idx="4"/>
          </p:nvPr>
        </p:nvSpPr>
        <p:spPr/>
        <p:txBody>
          <a:bodyPr/>
          <a:lstStyle/>
          <a:p>
            <a:r>
              <a:t>1. 区块链技术有望成为搜索引擎未来发展的重要驱动力，将深刻改变搜索引擎的形态和功能，使搜索引擎更加智能、高效、可靠和个性化。</a:t>
            </a:r>
          </a:p>
          <a:p>
            <a:r>
              <a:t>2. 区块链技术将与人工智能、大数据、云计算等其他新兴技术融合发展，共同推动搜索引擎朝着更加智能、自动化、个性化和人性化的方向发展。</a:t>
            </a:r>
          </a:p>
          <a:p>
            <a:r>
              <a:t>3. 区块链技术将帮助搜索引擎实现更加广泛和深入的应用，在电子商务、社交媒体、在线教育、金融科技等领域发挥重要作用，成为数字经济和数字社会的基础设施之一。</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https://d.book118.com/788013032143006041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搜索引擎和区块链技术的协同发展</vt:lpstr>
      <vt:lpstr> 搜索引擎和区块链技术的协同发展</vt:lpstr>
      <vt:lpstr> 区块链技术对搜索引擎的潜在影响</vt:lpstr>
      <vt:lpstr> 区块链技术对搜索引擎的潜在影响</vt:lpstr>
      <vt:lpstr> 区块链技术对搜索引擎的潜在影响</vt:lpstr>
      <vt:lpstr> 区块链技术对搜索引擎的潜在影响</vt:lpstr>
      <vt:lpstr> 利用区块链增强搜索引擎的安全性</vt:lpstr>
      <vt:lpstr> 利用区块链增强搜索引擎的安全性</vt:lpstr>
      <vt:lpstr> 区块链技术在搜索引擎中的应用场景</vt:lpstr>
      <vt:lpstr> 区块链技术在搜索引擎中的应用场景</vt:lpstr>
      <vt:lpstr> 区块链技术在搜索引擎中的应用场景</vt:lpstr>
      <vt:lpstr> 区块链技术在搜索引擎中的应用场景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2024-09-20T21:11:01.082</cp:lastPrinted>
  <dcterms:created xsi:type="dcterms:W3CDTF">2024-09-20T13:11:01Z</dcterms:created>
  <dcterms:modified xsi:type="dcterms:W3CDTF">2024-09-20T13:11:03Z</dcterms:modified>
</cp:coreProperties>
</file>