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B8C3A-1F3F-4790-A8D5-A3F4711C4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D5ED0-7B7E-43F6-883D-8C9967FA0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2634F-3E92-44C3-8B74-1CF8688DD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FB5B8-FE7A-4364-ABC1-F9D0268BA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853196-10D7-43F8-B647-DB8818E63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229F01-0598-4649-B5CD-3D73C9356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985D1A-AC36-46AA-A5C5-58CB102E6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28631-551D-456F-8FC1-E504F04D9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C2FA7-6053-47D6-A9FE-6558FC600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33550-24D1-45D2-BF69-BCC7B3BD8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518E1-951F-48DE-B694-DF60773F8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3060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乳腺癌病后护理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乳腺癌治疗后的日常护理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乳腺癌治疗后的常见问题及处理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乳腺癌病后生活质量的提高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63" r="30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乳腺癌是一种常见的恶性肿瘤，发生在乳腺上皮细胞。它是女性最常见的癌症之一，但男性也可能患上乳腺癌。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根据肿瘤的生物学特性，乳腺癌可以分为多种类型，如浸润性导管癌、浸润性小叶癌等。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乳腺癌的病因和风险因素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066" r="1806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乳腺癌的发病率随着年龄的增长而增加，尤其是绝经后的女性。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家族中有乳腺癌病史的女性患乳腺癌的风险较高。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长期雌激素暴露、内分泌失调等与乳腺癌发病风险相关。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不良的生活习惯，如长期熬夜、饮食不规律、缺乏运动等也可能增加乳腺癌的风险。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乳腺癌的症状包括乳房无痛性肿块、乳房皮肤改变、乳头溢液、腋窝淋巴结肿大等。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乳腺癌的诊断通常通过乳腺B超、乳腺X线摄影、乳腺MRI等影像学检查以及病理组织学检查进行确诊。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乳腺癌的症状和诊断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乳腺癌治疗后的日常护理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保持乐观、积极的心态，学会调节情绪，避免过度焦虑、抑郁等负面情绪影响康复。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与家人、朋友或专业心理医生沟通，寻求支持和帮助，共同度过难关。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进行深呼吸、冥想、瑜伽等放松训练，缓解压力，促进身心平衡。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控制脂肪摄入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减少高脂肪、高热量食物的摄入，避免肥胖和慢性疾病的发生。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避免过度饮酒和吸烟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戒烟限酒，降低对身体的损害。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保持多样化、均衡的饮食习惯，摄入足够的蛋白质、维生素和矿物质，增强身体免疫力。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根据身体状况进行适量运动，如散步、慢跑、瑜伽等，增强体质，提高免疫力。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9" r="170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保持规律的作息时间，保证充足的睡眠和休息，避免疲劳和过度劳累。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保证充足休息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适当调整工作和生活方式，避免长时间久坐，减少对身体的压力。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避免长时间久坐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运动和休息护理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https://d.book118.com/788013060041006031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2024-09-08T03:05:39.187</cp:lastPrinted>
  <dcterms:created xsi:type="dcterms:W3CDTF">2024-09-07T19:05:39Z</dcterms:created>
  <dcterms:modified xsi:type="dcterms:W3CDTF">2024-09-07T19:05:40Z</dcterms:modified>
</cp:coreProperties>
</file>