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77556B-5B58-40A8-8049-BDF192EF12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01CE603-5274-46FC-9288-0A1F2AB65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0B7956-1AC6-4A73-AC12-3E641EBAD9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A9B612-2B1D-467E-8F4B-782DE794A0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8DA87E-D7E6-43E0-BA77-69C540A576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32CECFE-0E15-4EDD-A4E6-57A1119577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1DAC1E-73C8-47C1-BB3C-420C164ED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F619CE3-9F5B-4854-A55D-042AF6307D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B2B4CBB-383C-4DCC-893D-C955D54A207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7EFA175-6E11-4165-85D9-34EDB461D9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E79C5B-8356-474E-BE1B-4EEA485DC5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88014037114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338290" y="1712976"/>
            <a:ext cx="7512711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营销号害人实际案例</a:t>
            </a:r>
          </a:p>
        </p:txBody>
      </p:sp>
      <p:sp>
        <p:nvSpPr>
          <p:cNvPr id="3" name="AutoShape 3"/>
          <p:cNvSpPr/>
          <p:nvPr/>
        </p:nvSpPr>
        <p:spPr>
          <a:xfrm>
            <a:off x="3491789" y="4425696"/>
            <a:ext cx="2875241" cy="536520"/>
          </a:xfrm>
          <a:prstGeom prst="rect">
            <a:avLst/>
          </a:prstGeom>
          <a:noFill/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5820461" y="4425696"/>
            <a:ext cx="2820047" cy="536520"/>
          </a:xfrm>
          <a:prstGeom prst="rect">
            <a:avLst/>
          </a:prstGeom>
          <a:noFill/>
        </p:spPr>
        <p:txBody>
          <a:bodyPr wrap="square" lIns="85725" tIns="38100" rIns="85725" bIns="3810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2025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2024-01-15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903951" y="2187854"/>
            <a:ext cx="1038225" cy="24384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63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533570" y="3333902"/>
            <a:ext cx="2381250" cy="3714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7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32782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案例介绍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营销号如何害人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如何防范营销号害人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案例总结与启示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案例介绍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随着互联网的快速发展，信息传播速度加快，营销号应运而生。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互联网的普及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利益驱动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3792" r="137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监管不力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部分营销号为了追求点击率和关注度，不惜编造虚假信息或夸大事实。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相关监管部门对营销号的监管存在漏洞，导致不良营销号的存在。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案例背景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受害者因轻信营销号发布的信息而遭受经济损失或心理伤害。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583" r="12583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8417" r="841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750" r="750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受害者情况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营销号发布虚假信息或误导性内容，以吸引用户点击和关注。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营销号行为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受害者人数众多，涉及经济损失巨大，对相关行业或社会造成不良影响。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影响范围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案例概述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营销号如何害人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583" r="58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某营销号发布了一款新型洗发水的广告，声称该洗发水能够解决各种头发问题，如头皮屑、脱发等。然而，经过调查发现，该洗发水并未取得相应的功效认证，属于虚假宣传。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营销号通过夸大宣传或发布不实信息来误导消费者，使消费者对产品产生过高的期望，从而影响消费者的购买决策。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  <p:sp>
        <p:nvSpPr>
          <p:cNvPr id="7" name="AutoShape 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虚假宣传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某营销号发布了一篇关于某品牌手机的评测文章，声称该手机在各项性能指标上均优于其他品牌。然而，经过对比发现，该评测文章存在多处数据不实和误导性描述。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营销号通过提供错误或片面的信息来误导消费者，使消费者对产品产生误解，从而影响消费者的购买决策。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4" r="228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误导消费者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3" b="-3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573" b="1257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某营销号发布了一篇关于某减肥产品的推荐文章，未对产品的副作用和风险进行充分说明，导致消费者在使用过程中出现健康问题。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营销号在宣传过程中未充分履行告知义务，侵犯了消费者的知情权和健康权等合法权益。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侵犯消费者权益</a:t>
            </a:r>
          </a:p>
        </p:txBody>
      </p:sp>
      <p:sp>
        <p:nvSpPr>
          <p:cNvPr id="27" name="AutoShape 27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总结</a:t>
            </a:r>
            <a:endParaRPr lang="en-US" sz="1100"/>
          </a:p>
        </p:txBody>
      </p:sp>
      <p:sp>
        <p:nvSpPr>
          <p:cNvPr id="28" name="AutoShape 28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73885" y="3368650"/>
            <a:ext cx="8248650" cy="18573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7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824413" y="2004974"/>
            <a:ext cx="2543175" cy="3429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133725" y="538925"/>
            <a:ext cx="5924550" cy="13430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https://d.book118.com/788014037114006036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53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2024-09-16T04:22:31.419</cp:lastPrinted>
  <dcterms:created xsi:type="dcterms:W3CDTF">2024-09-15T20:22:31Z</dcterms:created>
  <dcterms:modified xsi:type="dcterms:W3CDTF">2024-09-15T20:22:33Z</dcterms:modified>
</cp:coreProperties>
</file>