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C3B674E-7887-4CDC-9D9E-0378D71716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822D9-99A8-4D80-81CB-2BB44D270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F65BD-6060-40CF-971D-40ABB454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B3864-8382-4D4B-B8C8-B36CE10C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3FC22-BA95-4D20-BA39-AAE26852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E9234-06F4-4D22-9835-E0C8A3A9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71A93-79DF-4D15-91E7-C05082DD2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0035A-7628-4135-B1A4-7B7C03FE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BDD2C-1588-42A8-8CB6-51016E2A9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AD87C-1F02-4095-A6CB-0EF5FCE08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8EEBA-3AED-470A-A838-F04A2F77B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8B25F-EC9B-460D-B1CC-D8810D95B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FAC4E8-C758-4ADB-836C-A7F3E6CA04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9ABEE0F-1FB1-4770-A910-11C67358A6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5072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创新科技研发规划书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48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创新科技研发规划书简介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创新科技研发目标设定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创新科技研发策略规划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创新科技研发项目规划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创新科技研发成果转化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创新科技研发规划书简介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https://d.book118.com/788015072040006047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创新科技研发规划书</vt:lpstr>
      <vt:lpstr>目录</vt:lpstr>
      <vt:lpstr>第一章 创新科技研发规划书简介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2024-09-28T12:38:08.530</cp:lastPrinted>
  <dcterms:created xsi:type="dcterms:W3CDTF">2024-09-28T04:38:08Z</dcterms:created>
  <dcterms:modified xsi:type="dcterms:W3CDTF">2024-09-28T04:38:10Z</dcterms:modified>
</cp:coreProperties>
</file>