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A889D-8E79-4BE2-A291-8D28DB55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6A353-895A-4F40-920B-8B4CF239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9E059-88BF-48E9-A77D-FFBF3A430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66209-8E00-4489-9EAC-FF578590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3AA683-8233-433C-9EA2-FBDC245E3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F6728-2BC6-45FD-B81F-7C5D315E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7FB0D-BEAB-434E-89FD-BA3D8C34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C9D4D-8D60-4078-9398-00B5B7A3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86C41-305E-4DFA-A0D5-F9507F2D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8B922-CDF7-4997-B405-AC6E95CBD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51C0D-F6C5-49B5-8D35-18F3813C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5107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高血压与皮肤疾病的相关性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高血压对皮肤的影响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皮肤疾病对高血压的影响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高血压与皮肤疾病的相互作用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预防措施和治疗方法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高血压是一种以体循环动脉压升高为主要临床表现的心血管综合征，可分为原发性高血压和继发性高血压。长期高血压可损伤心、脑、肾等靶器官，导致严重并发症。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皮肤疾病是指发生在皮肤或皮肤附属器官上的疾病，种类繁多，包括感染性、过敏性、免疫性、代谢性等多种类型。皮肤疾病不仅影响美观，还可引起瘙痒、疼痛等不适症状，严重影响患者生活质量。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高血压和皮肤疾病的概述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揭示高血压与皮肤疾病的相关性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通过探讨高血压与皮肤疾病之间的内在联系，揭示二者之间的相关性，为临床诊断和治疗提供新的思路和方法。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提高对高血压和皮肤疾病的认识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深入研究高血压与皮肤疾病的相关性，有助于提高对这两种疾病的认识，加强对患者的健康教育和指导。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为临床诊断和治疗提供依据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通过探讨高血压与皮肤疾病的相关性，可以为临床医生提供更加全面、准确的诊断和治疗依据，提高治疗效果和患者生活质量。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促进多学科交叉融合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高血压与皮肤疾病的研究涉及心血管内科、皮肤科等多个学科领域，加强相关研究有助于促进多学科之间的交叉融合和学术交流。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高血压对皮肤的影响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高血压会导致血管壁损伤，使得血管变得脆弱，易于破裂，从而在皮肤上形成淤点、淤斑。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高血压可引起血管痉挛，导致皮肤局部缺血，表现为皮肤苍白、温度降低，甚至出现紫绀。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长期高血压会使血管壁弹性减弱，血管扩张，皮肤出现红血丝、蜘蛛痣等。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血管壁损伤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血管痉挛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血管扩张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血管变化对皮肤的影响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高血压会导致微循环障碍，使得皮肤得不到充足的血液和营养供应，表现为皮肤干燥、脱屑、瘙痒等。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微循环障碍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高血压可引起静脉回流受阻，导致下肢水肿、皮肤色素沉着、淤积性皮炎等。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静脉回流受阻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83" r="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长期高血压会使动脉血管狭窄或闭塞，导致皮肤动脉供血不足，表现为皮肤苍白、温度降低、感觉异常等。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动脉供血不足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血液循环障碍对皮肤的影响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高血压可引起自主神经紊乱，导致皮肤出汗异常、温度调节障碍等。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长期高血压会使感觉神经受损，表现为皮肤麻木、刺痛、蚁行感等。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高血压可引起运动神经受损，导致皮肤肌肉松弛、萎缩等。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自主神经紊乱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感觉神经受损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运动神经受损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神经系统紊乱对皮肤的影响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皮肤疾病对高血压的影响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皮肤感染对高血压的影响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严重的皮肤感染如败血症、感染性休克等，可引起全身炎症反应，进一步导致血管痉挛和高血压。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感染性皮肤疾病如脓疱疮、疖、痈等，由于细菌或病毒感染引起皮肤炎症，可能导致血管收缩和血压升高。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皮肤炎症对高血压的影响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常见的皮肤炎症如湿疹、皮炎等，由于皮肤屏障功能受损，引起水分丢失和炎症因子释放，可能导致血压升高。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慢性皮肤炎症如银屑病、天疱疮等，长期存在炎症反应，可能影响血管功能和血压调节机制，从而引发高血压。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https://d.book118.com/788015107034006023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2024-08-29T16:12:04.194</cp:lastPrinted>
  <dcterms:created xsi:type="dcterms:W3CDTF">2024-08-29T08:12:04Z</dcterms:created>
  <dcterms:modified xsi:type="dcterms:W3CDTF">2024-08-29T08:12:06Z</dcterms:modified>
</cp:coreProperties>
</file>