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54BA2-FCD2-4764-A2DB-EF0EBE5D4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3E34F-CE75-46C6-B2FD-C6F4E5C15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78670-877F-40A3-B70A-8DB6DE55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03966-067F-4F1C-B034-1CBC7A8AB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AC3B1-53DB-47BD-99AB-407949FB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6E4E16-A656-4121-8CAF-2C97A0D13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3F6828-F957-4D2A-9778-31D59773C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C8CAD-8510-47A8-ACFE-A8BA8E072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278C9-6FA4-4A92-ABAF-BB88F9C64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6CCA6-CCE5-44A0-B027-FA531A633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47A97-2360-4DD0-BA47-69DAF770F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7124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掘进工作面现场管理制度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掘进工作面安全管理制度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掘进工作面生产管理制度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掘进工作面应急管理制度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掘进工作面考核与奖惩制度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25" b="11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确保掘进工作面的安全生产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提高掘进工作效率和工程质量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规范现场人员行为，降低事故风险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掘进工作面的安全和效率直接影响整个矿井的生产效益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良好的现场管理制度是掘进工作面正常运转的重要保障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969" r="89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424" r="94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掘进工作面是矿井生产的重要环节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掘进工作面的重要性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掘进工作面安全管理制度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安全资格认证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劳动防护用品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禁止行为规定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人员安全管理制度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所有员工必须接受安全培训，了解掘进工作面的安全规定和操作规程。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员工必须按规定佩戴劳动防护用品，如安全帽、防护服、护目镜等。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从事掘进作业的人员必须通过安全资格认证，具备相应的安全操作技能。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明确禁止在掘进工作面内的危险行为，如擅自操作设备、擅自进入危险区域等。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定期对掘进设备进行维护保养，确保设备处于良好状态。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新购或维修后的设备必须进行严格检查验收，确保符合安全标准。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设备检查验收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制定设备操作规程，规范设备操作，避免因误操作导致安全事故。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确保设备配备的安全附件完好有效，如安全阀、限位器、报警器等。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设备安全附件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https://d.book118.com/788017124113006046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2024-09-27T16:39:48.878</cp:lastPrinted>
  <dcterms:created xsi:type="dcterms:W3CDTF">2024-09-27T08:39:48Z</dcterms:created>
  <dcterms:modified xsi:type="dcterms:W3CDTF">2024-09-27T08:39:50Z</dcterms:modified>
</cp:coreProperties>
</file>