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95193-B2A8-4C76-B9C7-6C344EF42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ED12C-CB5D-4C49-9549-0F2358ECB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3F356-5B2F-4BA2-8B47-D662AD2B8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9C0518-117B-4E97-8798-1A5ECB036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C33C1B-D462-4807-AA1D-E5402B685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F8930D-59C2-4472-9D64-B8EB10EB7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88F7BF-4911-497F-92A1-151E230F1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9141B0-6BA5-4A11-B0EF-7694DA24C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2495E8-FFCF-4A2A-8D8A-34DF82DF0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2E241-C16B-4D70-918F-0B6ABA388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52D09-4737-4310-AFF4-5496340CA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17136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2024-01-16</a:t>
            </a:r>
            <a:endParaRPr lang="en-US" sz="2025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加强桥梁施工的安全预警</a:t>
            </a:r>
            <a:endParaRPr lang="en-US" sz="5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2400" b="1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桥梁施工安全现状及问题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先进技术在桥梁施工安全预警中应用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完善桥梁施工安全管理制度与流程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提高应急响应能力和救援效率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总结经验教训并持续改进优化方案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8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桥梁施工安全现状及问题</a:t>
            </a:r>
            <a:endParaRPr lang="en-US" sz="42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部分桥梁设计存在缺陷，如结构强度不足、稳定性差等，容易导致施工过程中的安全事故。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设计缺陷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施工质量问题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自然环境因素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r="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施工过程中，如材料质量不达标、施工工艺不规范等，都会增加事故发生的概率。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恶劣天气、地质条件等自然环境因素也会对桥梁施工安全造成威胁。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桥梁施工事故频发原因分析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r="-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预警准确性有待提高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由于监测手段和数据处理能力的限制，现有安全预警系统的预警准确性有待提高。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监测手段单一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现有安全预警系统主要依赖传统监测手段，如人工巡查、定期检测等，缺乏智能化、实时化的监测手段。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数据处理能力不足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对于海量监测数据的处理和分析能力不足，难以及时发现和预警潜在的安全隐患。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当前安全预警系统存在不足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b="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b="2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提升安全预警能力必要性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保障施工安全</a:t>
            </a:r>
            <a:endParaRPr lang="en-US" sz="17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通过提升安全预警能力，可以及时发现和处理施工过程中的安全隐患，保障施工人员的生命安全和财产安全。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提高施工效率</a:t>
            </a:r>
            <a:endParaRPr lang="en-US" sz="17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准确的安全预警可以避免不必要的停工和返工，提高施工效率和质量。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推动行业技术进步</a:t>
            </a:r>
            <a:endParaRPr lang="en-US" sz="17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提升安全预警能力需要引入先进的监测技术、数据处理技术和预警模型，推动桥梁施工行业的技术进步和创新发展。</a:t>
            </a:r>
            <a:endParaRPr lang="en-US" sz="1425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8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1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先进技术在桥梁施工安全预警中应用</a:t>
            </a:r>
            <a:endParaRPr lang="en-US" sz="41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实时监测桥梁关键部位的应变变化，反映桥梁受力状态。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b="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r="1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应变传感器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监测桥梁结构变形和位移，及时发现异常变形。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位移传感器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监测桥梁结构温度变化，预防因温度引起的结构问题。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温度传感器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传感器技术监测桥梁结构变化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收集桥梁设计、施工、运营等全过程数据，形成大数据基础。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数据收集与整合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利用大数据分析技术，识别桥梁施工过程中的潜在风险，并进行评估。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风险识别与评估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r="-1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通过对历史数据的分析，预测桥梁结构性能的变化趋势，为安全预警提供依据。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趋势预测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大数据分析预测潜在风险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机器学习算法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应用机器学习算法对历史数据进行分析，发现数据中的潜在规律，为风险预测提供依据。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智能决策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结合专家系统和机器学习算法，形成智能决策系统，为桥梁施工安全预警提供自动化、智能化的决策支持。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专家系统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构建桥梁施工领域的专家系统，提供基于专业知识的决策支持。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b="-1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人工智能辅助决策系统建设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8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1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完善桥梁施工安全管理制度与流程</a:t>
            </a:r>
            <a:endParaRPr lang="en-US" sz="41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https://d.book118.com/788017136016006032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2024-09-09T09:25:34.980</cp:lastPrinted>
  <dcterms:created xsi:type="dcterms:W3CDTF">2024-09-09T01:25:35Z</dcterms:created>
  <dcterms:modified xsi:type="dcterms:W3CDTF">2024-09-09T01:25:36Z</dcterms:modified>
</cp:coreProperties>
</file>