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C3003-F359-41C1-8B5F-284DD407F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CEF48-2C54-413A-BC46-5C492FB77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0FDEB-B98D-4F6A-8283-F6F8220DD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F2A8A-ADDE-4CAC-8E5B-3C96F25CC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A420C0-2F75-4CA4-B3C3-094C7003B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5D9271-F9EA-4EED-8E79-3AA44D683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79DF3E-C670-49C6-92D5-E7797DFF5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A5945C-C200-4FA7-A952-58561E33A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D44601-BAF9-42BF-8724-8A476A667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05807-C38F-4AAE-8DED-2B6B387D1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6212A-F40A-40EC-A84B-029AFF5D2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2001507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混合性结缔组织病的临床表现与诊断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治疗与预后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提高对混合性结缔组织病的认识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混合性结缔组织病是一种较为罕见的结缔组织病，其临床表现多样，容易造成误诊。因此，加深对该疾病的认识，有助于提高诊断准确率。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促进临床诊断和治疗水平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通过对混合性结缔组织病的临床表现和诊断方法进行系统阐述，有助于临床医生更好地掌握该疾病的诊断和治疗策略，从而改善患者预后。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1523" r="1152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混合性结缔组织病是一种具有多种结缔组织病特征的临床综合征，其病理改变涉及皮肤、关节、肌肉、血管等多个系统。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根据临床表现和病理特征，混合性结缔组织病可分为多种类型，如系统性红斑狼疮与类风湿性关节炎重叠、系统性硬化症与多发性肌炎重叠等。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临床表现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167" r="271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250" r="152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乏力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雷诺现象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患者常感到全身乏力，易疲劳。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遇冷或情绪激动时，手指、足趾等部位出现苍白、青紫和潮红三相反应。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多关节受累，呈游走性，疼痛程度轻重不一。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不规则发热，可为低热或高热。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面部蝶形红斑、盘状红斑、甲周红斑等。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皮肤表现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关节肿胀、压痛，晨僵等。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关节表现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咳嗽、咳痰、呼吸困难等。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肺部表现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心悸、胸闷、胸痛等。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心脏表现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混合性结缔组织病患者易合并肺部感染，如肺炎、肺间质病变等。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肺部感染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肾脏损害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神经系统损害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如心包炎、心肌炎、心内膜炎等。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如肾小球肾炎、肾盂肾炎等。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如头痛、癫痫、脑血管病变等。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诊断方法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包括全血细胞计数、血沉、C反应蛋白等，用于评估炎症活动度和病情严重程度。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免疫学检查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检测自身抗体，如抗核抗体（ANA）、抗双链DNA抗体（dsDNA）、抗可提取核抗原抗体（ENA）等，对混合性结缔组织病的诊断具有重要价值。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生化检查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包括肝肾功能、肌酶谱、血脂等，用于评估器官受累情况和疾病活动性。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血液学检查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72" b="26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222" b="242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956" b="289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X线检查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对于关节受累的患者，X线检查可发现关节间隙狭窄、骨质破坏等改变。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超声检查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可发现关节滑膜增厚、血流信号异常等改变，有助于评估关节炎症情况。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CT和MRI检查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对于肺部、神经系统等受累的患者，CT和MRI检查可提供更为详细的影像学信息，有助于发现病变和评估病情。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https://d.book118.com/788020015070006036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2024-09-15T21:07:58.150</cp:lastPrinted>
  <dcterms:created xsi:type="dcterms:W3CDTF">2024-09-15T13:07:58Z</dcterms:created>
  <dcterms:modified xsi:type="dcterms:W3CDTF">2024-09-15T13:08:00Z</dcterms:modified>
</cp:coreProperties>
</file>