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DCA86-629F-46CE-BED6-2278794B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7336-D932-4EE8-8EF4-428381BB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8CBBE-D4A5-488E-8A69-58E8655A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846A8-F995-4FA9-9469-CFD9F4AED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FA2DA-E9EB-4E2E-BAD1-A87C20984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E0F36-5F1A-4DE9-AFD2-5B5EB2F22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4A5DB1-E79F-4754-9D39-F65472D82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AD716-5FB5-4982-BF70-DC06A28FB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476AC-9AC5-409D-9023-E02EDA1AA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E726A-9A2F-4C61-A131-6DD278D64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6A923-D524-4CA0-83D4-E91E7D8A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107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43.教师培训的跨文化沟通和理解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跨文化沟通基本概念与重要性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不同文化背景下教育理念差异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语言运用在跨文化沟通中作用及挑战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跨文化沟通技巧与策略分享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应对跨文化冲突与误解方法论述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跨文化沟通基本概念与重要性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762" b="2876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随着全球化进程加速，跨文化沟通日益频繁，成为国际交流与合作的重要组成部分。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跨文化沟通定义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指不同文化背景的人们之间进行的交流活动，涉及语言、价值观、信仰、习俗等多个方面。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定义及背景介绍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975" b="1297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教师角色定位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作为教师，不仅需要传授知识，更要培养学生的跨文化意识和沟通能力。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教育国际化趋势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随着教育国际化趋势加强，教师需要具备跨文化沟通能力，以适应多元化学生群体的需求。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跨文化沟通在教师角色中意义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67" b="946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863" b="27863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通过了解不同文化背景下的学生学习方式和需求，教师可以调整教学策略，提高教学效果。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教师可以通过跨文化沟通，促进不同文化之间的交流与理解，有助于培养学生的国际视野和多元文化意识。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随着教育改革的深入推进，教师需要不断提升自身素质和能力，其中跨文化沟通能力是不可或缺的一部分。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提升跨文化沟通能力必要性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不同文化背景下教育理念差异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327" b="2832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教育目标差异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东方教育注重知识传授和应试能力，西方教育更强调批判性思维和创新能力。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教学方法差异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东方教育倾向于以教师为中心的讲授式教学，西方教育则更倡导学生为中心的互动式教学。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教育评价差异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东方教育以考试成绩为主要评价标准，西方教育则更注重学生的全面发展和多元评价。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东西方教育理念比较分析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尊重不同文化背景下的教育理念和实践，认识到每种文化都有其独特的价值和贡献。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包容差异性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平等对话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在理解和接纳不同文化的基础上，积极寻求共识和合作，共同推动教育的发展。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在跨文化沟通中，保持平等、开放和尊重的态度，倾听对方的声音，理解对方的立场和观点。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尊重多样性，包容差异性原则阐述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加强跨文化培训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为教师提供跨文化沟通的培训课程，提高教师的跨文化意识和沟通技巧。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建立交流平台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搭建教师之间的交流平台，促进不同文化背景的教师分享经验和互相学习。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在尊重多样性的基础上，积极推动教育改革，探索适合不同文化背景学生的教育方法和评价方式。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培养学生的跨文化能力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鼓励学生接触和了解不同文化，培养学生的跨文化意识和交流能力。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应对策略与方法探讨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语言运用在跨文化沟通中作用及挑战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不同语言之间的词汇、语法和表达方式差异可能导致信息传递不准确或产生误解。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5375" r="35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语言与特定文化背景紧密相关，缺乏对目标文化的了解可能导致沟通障碍。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同一语言在不同文化语境中可能有不同含义，需要关注语境对语言理解的影响。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语境理解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语言多样性对沟通影响分析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通过肢体语言、面部表情和目光接触等方式传递信息，表达情感和态度。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运用语调、语速、音量等声音特征传递信息，表达情感和强调重点。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声音特征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000" b="6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27" r="176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不同文化对时间和空间观念存在差异，需要关注并尊重目标文化的时空观念。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时间和空间观念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非语言交际手段在跨文化沟通中应用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https://d.book118.com/788021075053006045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2024-09-25T20:34:01.590</cp:lastPrinted>
  <dcterms:created xsi:type="dcterms:W3CDTF">2024-09-25T12:34:01Z</dcterms:created>
  <dcterms:modified xsi:type="dcterms:W3CDTF">2024-09-25T12:34:03Z</dcterms:modified>
</cp:coreProperties>
</file>