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ACEAE0-8D97-4237-B486-F40286D78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98BDEE-C634-4A45-94AF-39ECCC0BD3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0CB281-9335-4426-91B4-8E1108C68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FFE326-A4B7-4FB6-8BBE-C1B30D761B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216475-9C39-41FB-9DA8-C33E83ED8A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E4182D-6C07-4F99-A02A-A793CDDBA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EB20A3-DBCD-47AA-B758-AA0388798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3E0342-2424-41A7-B60E-1D7869F185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1C0388-687E-449B-ADE5-2A80C3C022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529279-9988-4E7B-BAA1-08F21DB18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7C5750-7375-478F-86A9-6BEB1E4C6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2303313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消化道出血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消化道出血的治疗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消化道出血的预防与护理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消化道出血的并发症及其处理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消化道出血的预防与控制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794" r="2879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81" r="324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消化道出血是指消化道内血液流出并进入消化道的过程，可导致便血、呕血等症状。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根据出血部位，消化道出血可分为上消化道出血和下消化道出血；根据出血量，可分为少量出血、中量出血和大量出血。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病因与病理生理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消化道出血的病因多种多样，包括消化性溃疡、食管胃底静脉曲张破裂、炎症性肠病、肿瘤等。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消化道出血时，血液流失会导致血容量减少，引起血压下降、心率加快等循环系统症状；同时，胃酸、消化酶等物质进入消化道，可能加重黏膜损伤，引发炎症、溃疡等病变。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病理生理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t="8739" b="8739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t="5500" b="5500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消化道出血的临床表现因出血部位、出血量等因素而异，常见症状包括呕血、黑便、血便、腹痛等。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消化道出血的诊断依赖于病史、体格检查和实验室检查，如血常规、粪便潜血试验等；内镜检查是确诊消化道出血的重要手段，可以直接观察到出血部位和病因。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250" r="242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消化道出血的治疗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非手术治疗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禁食与休息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消化道出血时，患者应暂时禁食，卧床休息，以减少消化道出血量。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补充血容量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根据患者失血量，通过静脉输液补充血容量，维持正常血液循环。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止血措施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可采用冰盐水灌洗、口服止血药等方法，帮助控制出血。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通过抑制胃酸分泌，降低胃内酸度，有助于止血。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抑制胃酸分泌药物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止血药物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其他药物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使用止血药物如凝血酶、云南白药等，帮助控制出血。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根据病情需要，可给予抗生素、维生素K等药物治疗。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对于某些消化道出血，可以通过介入治疗的方法，如栓塞、止血剂注射等，达到止血目的。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对于严重的消化道出血或药物治疗无效的情况，可能需要进行手术治疗。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手术治疗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介入治疗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消化道出血的预防与护理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https://d.book118.com/788023033132006030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2024-09-07T12:03:59.226</cp:lastPrinted>
  <dcterms:created xsi:type="dcterms:W3CDTF">2024-09-07T04:03:59Z</dcterms:created>
  <dcterms:modified xsi:type="dcterms:W3CDTF">2024-09-07T04:04:01Z</dcterms:modified>
</cp:coreProperties>
</file>