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48EA7-F41D-47C0-8BA0-0303E205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8660-CCC5-428F-9F49-63237F551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3357E-2BC7-431A-912D-FF11EA79A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A2C79-837B-4277-8D8F-507D2D2F8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7C83E-0789-4D8D-ACDB-9F316A332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BFF38-889C-4C41-BFEE-03A55D793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7FDD1-B7E2-4522-8C65-B7309F241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90875-C8C7-47A5-AB3F-8B45A6E0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7BCC3-2F3B-483F-B9A8-BC2DBE8BB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6DEB9-B18D-429F-AFD1-2F4F4451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E1B52-3B3B-4CFE-B24A-3BC3DF9E3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3070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肝衰竭腹胀的护理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肝衰竭腹胀患者的日常护理建议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肝衰竭腹胀的概述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肝衰竭腹胀是指由于肝脏功能严重受损，导致消化系统功能紊乱，引起腹部胀气的症状。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8984" b="28984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肝衰竭腹胀的定义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肝衰竭腹胀的成因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肝脏功能严重受损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肝衰竭时，肝脏的代谢、解毒和排泄等功能受到严重影响，导致体内毒素和代谢产物积累，刺激胃肠道产生大量气体，引起腹胀。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肠道菌群失调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肝衰竭时，肠道菌群平衡被打破，有害菌大量繁殖，产生过多气体，加重腹胀症状。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摄入过多易产气的食物，如豆类、薯类等，也可能诱发或加重腹胀。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腹部胀满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肝衰竭腹胀的症状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20" r="167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腹部胀气、膨隆，严重时可影响呼吸和进食。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由于腹部胀满，患者可能出现食欲不振、恶心、呕吐等症状。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由于腹部胀气压迫膈肌，患者可能出现呼吸困难、胸闷等症状。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肝衰竭腹胀还可能伴随乏力、黄疸、下肢水肿等症状。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肝衰竭腹胀的护理措施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43" b="91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药物治疗是缓解肝衰竭腹胀的重要手段之一。根据患者的具体情况，医生会开具适当的药物，如利尿剂、胃肠减压药物等，以减轻腹胀症状。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药物治疗过程中，护理人员需密切观察患者的反应，记录药物效果及副作用，及时调整药物剂量或更换药物，以确保治疗效果。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9" r="3533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护理人员需根据患者的病情制定个性化的饮食方案，确保患者获得足够的营养支持，同时避免食物对腹胀症状的不良影响。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饮食护理对于肝衰竭腹胀患者至关重要。患者应遵循低盐、低脂、高蛋白的饮食原则，避免进食产气食物，如豆类、薯类等。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肝衰竭腹胀患者常常面临较大的心理压力，如焦虑、抑郁等。心理护理旨在帮助患者调整心态，树立战胜疾病的信心。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护理人员可通过与患者沟通交流，了解其心理状态，给予适当的心理疏导和支持。同时，可鼓励患者参加适当的康复活动，以缓解不良情绪对病情的影响。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https://d.book118.com/788023070021006031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2024-09-07T21:56:18.581</cp:lastPrinted>
  <dcterms:created xsi:type="dcterms:W3CDTF">2024-09-07T13:56:18Z</dcterms:created>
  <dcterms:modified xsi:type="dcterms:W3CDTF">2024-09-07T13:56:20Z</dcterms:modified>
</cp:coreProperties>
</file>