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33DB0-A56E-4EA4-B783-14E52C6A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F02EF-AD49-4228-9635-5C93BCC3F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D3352-3980-40CE-9CB9-AC8BD2760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9259A-76B0-454D-B557-6A11BDF9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856A0-C4D8-4FB1-87CD-3C911472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F4861-C72B-4239-B3D9-D896B49C2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563BF-6D8F-4185-80FD-C43947B92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94AF5-878C-4471-9709-1B8B9C34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CD1B5-4A57-479B-99CC-507CA455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B5A3B-656C-46BE-8E3D-6F8227A6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7C27C-E636-4A4B-ABE2-43A1DE830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4027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智能林业技术应用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林业资源智能监测技术
 森林病虫害智能诊断系统
 林木生长模型与预测分析
 林火预警与应急响应机制
 智能林业管理系统设计
 遥感技术在林业中的应用
 无人机在林业巡检中的运用
 林业数据挖掘与知识发现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林业资源智能监测技术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智能林业技术应用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林业资源智能监测技术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林业资源智能监测技术：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遥感技术：通过卫星或航空拍摄的影像，结合地理信息系统（GIS）进行数据分析，实现对森林覆盖率、生长状况、病虫害等的实时监测与评估。</a:t>
            </a:r>
          </a:p>
          <a:p>
            <a:r>
              <a:t>2. 无人机监测：使用搭载高分辨率摄像头的无人机进行低空巡查，获取详细的地表信息，用于识别非法伐木、森林火灾等异常情况。</a:t>
            </a:r>
          </a:p>
          <a:p>
            <a:r>
              <a:t>3. 物联网传感器网络：在林区部署各种传感器，如温度、湿度、土壤质量等，收集环境数据，为森林资源管理和保护提供科学依据。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人工智能分析：运用机器学习算法对收集到的数据进行深度分析，预测森林生态系统的变化趋势，为决策者提供辅助。</a:t>
            </a:r>
          </a:p>
          <a:p>
            <a:r>
              <a:t>2. 移动应用与大数据平台：开发面向林务员的移动应用程序，实时展示监测数据，并通过大数据分析平台整合多源信息，提高响应速度与决策效率。</a:t>
            </a:r>
          </a:p>
          <a:p>
            <a:r>
              <a:t>3. 自动化预警系统：建立基于规则的自动报警机制，一旦检测到异常指标，立即通知相关人员采取措施，降低灾害损失。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森林病虫害智能诊断系统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智能林业技术应用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森林病虫害智能诊断系统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森林病虫害智能诊断系统：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基于图像识别技术：该系统采用先进的图像识别算法，通过分析林木叶片、枝干等部位的图像，自动检测病虫害的迹象。这种技术能够迅速准确地识别出不同种类的病虫害，为林农提供即时的防治建议。</a:t>
            </a:r>
          </a:p>
          <a:p>
            <a:r>
              <a:t>2. 机器学习与大数据分析：通过收集大量的历史数据和实时监测数据，运用机器学习方法对数据进行训练和分析，提高系统的诊断准确率。同时，大数据分析有助于预测病虫害的发生趋势和传播路径，为防控工作提供科学依据。</a:t>
            </a:r>
          </a:p>
          <a:p>
            <a:r>
              <a:t>3. 移动应用与远程诊断：开发易于使用的移动应用程序，使林农可以随时随地上传树木图片进行诊断。此外，系统支持远程专家诊断功能，让专家在第一时间内对疑难病例给出专业意见。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物联网技术在监测中的应用：通过部署各类传感器和监测设备，实现对森林环境的实时监控，包括温度、湿度、光照等指标，这些数据对于病虫害的发生和发展具有重要影响。</a:t>
            </a:r>
          </a:p>
          <a:p>
            <a:r>
              <a:t>2. 无人机辅助巡检：利用无人机搭载高清摄像头和多光谱传感器，对大面积林区进行快速巡检，及时发现异常情况，并采集相关数据供智能诊断系统分析。</a:t>
            </a:r>
          </a:p>
          <a:p>
            <a:r>
              <a:t>3. 人工智能辅助决策：结合人工智能技术，如自然语言处理和知识图谱，构建一个智能辅助决策系统，为林业主管部门和林农提供个性化的病虫害防治方案。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林木生长模型与预测分析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智能林业技术应用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林木生长模型与预测分析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林木生长模型：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模型构建：基于树木生长的生物学原理，采用数学方法建立生长模型，如多元回归模型、时间序列分析等，以模拟林木在不同环境条件下的生长过程。</a:t>
            </a:r>
          </a:p>
          <a:p>
            <a:r>
              <a:t>2. 参数估计：通过历史观测数据和实验研究，估计模型中的关键参数，确保模型能够准确反映林木的实际生长情况。</a:t>
            </a:r>
          </a:p>
          <a:p>
            <a:r>
              <a:t>3. 应用分析：运用所建模型进行生长预测，为森林资源管理、木材产量预估以及生态系统服务功能评估提供科学依据。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预测分析技术：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机器学习方法：利用机器学习算法（如支持向量机、随机森林、神经网络等）对林木生长数据进行训练，提高预测的准确性和适应性。</a:t>
            </a:r>
          </a:p>
          <a:p>
            <a:r>
              <a:t>2. 遥感技术：结合卫星遥感和无人机航拍等技术手段，实时监测林木生长状况，为预测分析提供更全面的数据支持。</a:t>
            </a:r>
          </a:p>
          <a:p>
            <a:r>
              <a:t>3. 数据融合技术：整合多源数据（如气象数据、土壤数据等），通过数据融合技术优化预测模型，提高预测结果的可靠性。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林木生长模型与预测分析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生长动态监测：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实时监测：利用物联网技术和传感器设备，实现对林木生长过程的实时监控，及时发现生长异常。</a:t>
            </a:r>
          </a:p>
          <a:p>
            <a:r>
              <a:t>2. 生长周期分析：通过对林木生长周期的深入研究，揭示不同树种的生长规律，为制定科学的抚育管理措施提供依据。</a:t>
            </a:r>
          </a:p>
          <a:p>
            <a:r>
              <a:t>3. 环境影响评估：分析环境因素（如温度、降水、病虫害等）对林木生长的影响，为制定适应气候变化的战略措施提供参考。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模型优化策略：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模型验证：通过与实际观测数据的对比分析，检验模型的预测效果，为模型优化提供方向。</a:t>
            </a:r>
          </a:p>
          <a:p>
            <a:r>
              <a:t>2. 参数调整：根据模型验证结果，调整模型参数，以提高模型的预测精度和泛化能力。</a:t>
            </a:r>
          </a:p>
          <a:p>
            <a:r>
              <a:t>3. 集成学习：采用集成学习方法（如bagging、boosting等），将多个单一模型组合成一个更优的预测模型。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林木生长模型与预测分析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精准林业管理：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资源优化配置：基于生长模型和预测分析结果，合理调配林业资源，提高林木生长效率和经济效益。</a:t>
            </a:r>
          </a:p>
          <a:p>
            <a:r>
              <a:t>2. 灾害预警系统：建立林木生长异常及灾害预警系统，提前采取措施防范自然灾害和病虫害，降低损失。</a:t>
            </a:r>
          </a:p>
          <a:p>
            <a:r>
              <a:t>3. 可持续经营策略：为实现森林资源的可持续经营，制定科学的抚育采伐计划，保持森林生态系统的稳定与健康。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未来研究方向：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大数据与云计算：利用大数据技术和云计算平台，处理和分析海量林木生长数据，提高预测分析的效率和准确性。</a:t>
            </a:r>
          </a:p>
          <a:p>
            <a:r>
              <a:t>2. 人工智能技术：探索深度学习等人工智能技术在林木生长建模和预测分析中的应用，推动林业信息化和智慧化发展。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林火预警与应急响应机制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智能林业技术应用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林火预警与应急响应机制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林火预警系统建设：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遥感监测技术：利用卫星遥感和无人机航拍等技术，实时获取森林火情信息，实现大范围、高频次的监测。</a:t>
            </a:r>
          </a:p>
          <a:p>
            <a:r>
              <a:t>2. 数据分析与处理：通过大数据分析和人工智能算法，对收集到的图像数据进行快速处理，自动识别火情并评估其发展趋势。</a:t>
            </a:r>
          </a:p>
          <a:p>
            <a:r>
              <a:t>3. 预警信息发布：构建一个高效的信息发布平台，一旦检测到火情，能够迅速向相关部门和人员发送预警信息，以便及时采取应对措施。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应急响应机制优化：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应急预案制定：根据不同的火情等级和地域特点，制定详细的应急预案，确保在火情发生时能够迅速启动相应的应急措施。</a:t>
            </a:r>
          </a:p>
          <a:p>
            <a:r>
              <a:t>2. 救援队伍训练：定期对消防人员进行培训，提高他们的专业技能和应对复杂火情的能力。</a:t>
            </a:r>
          </a:p>
          <a:p>
            <a:r>
              <a:t>3. 物资装备保障：确保消防队伍拥有足够的灭火器材、防护装备和交通工具，以支持高效的救援行动。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林火预警与应急响应机制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智能决策支持系统：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模拟仿真技术：运用先进的模拟仿真技术，预测火灾蔓延路径和影响范围，为决策者提供科学依据。</a:t>
            </a:r>
          </a:p>
          <a:p>
            <a:r>
              <a:t>2. 专家系统应用：集成领域专家的知识和经验，构建智能决策支持系统，辅助决策者做出快速而准确的决策。</a:t>
            </a:r>
          </a:p>
          <a:p>
            <a:r>
              <a:t>3. 实时调度指挥：利用通信技术和地理信息系统（GIS），实现对救援队伍的实时调度和指挥，提高救援效率。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林火风险评估与管理：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风险识别与评估：通过对历史火灾数据的分析，识别森林火灾的高风险区域和因素，进行定量和定性的风险评估。</a:t>
            </a:r>
          </a:p>
          <a:p>
            <a:r>
              <a:t>2. 风险管理策略：制定针对性的风险管理策略，包括预防措施、监测预警、应急处置和灾后恢复等方面，降低火灾发生的风险。</a:t>
            </a:r>
          </a:p>
          <a:p>
            <a:r>
              <a:t>3. 法规制度完善：建立健全森林防火法规制度，明确各级政府、企业和个人的责任，加强火灾预防和扑救工作的法制化管理。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https://d.book118.com/788024027054006043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林业资源智能监测技术</vt:lpstr>
      <vt:lpstr> 林业资源智能监测技术</vt:lpstr>
      <vt:lpstr> 森林病虫害智能诊断系统</vt:lpstr>
      <vt:lpstr> 森林病虫害智能诊断系统</vt:lpstr>
      <vt:lpstr> 林木生长模型与预测分析</vt:lpstr>
      <vt:lpstr> 林木生长模型与预测分析</vt:lpstr>
      <vt:lpstr> 林木生长模型与预测分析</vt:lpstr>
      <vt:lpstr> 林木生长模型与预测分析</vt:lpstr>
      <vt:lpstr> 林火预警与应急响应机制</vt:lpstr>
      <vt:lpstr> 林火预警与应急响应机制</vt:lpstr>
      <vt:lpstr> 林火预警与应急响应机制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2024-09-22T22:23:00.902</cp:lastPrinted>
  <dcterms:created xsi:type="dcterms:W3CDTF">2024-09-22T14:23:00Z</dcterms:created>
  <dcterms:modified xsi:type="dcterms:W3CDTF">2024-09-22T14:23:02Z</dcterms:modified>
</cp:coreProperties>
</file>