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51AB2-6B41-4C0F-BA44-EAE1D7F5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F7725-508E-46DE-843C-1804F06AF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7F2EB-134E-4D00-A713-3E06E2FE0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7E69D-9809-4A36-9D14-BE6162490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1BE57-BB14-461C-BD63-F5A772295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0A2E1-E64C-4CFB-B9EA-B457E063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33380-7F2C-4D4E-AAD1-EE1CF1001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54D6D-BFBF-49E5-B947-36969E3D5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FD405-201F-4A23-8A84-B5B581E3D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E9352-DD9C-40ED-A8EF-FE7ADAE96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455C0-6879-43E2-B0E9-3B9DD46D8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24033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智能染整设备的发展趋势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智能染整设备的基本原理
 现代染整设备的技术特点
 发展中的智能染整设备技术
 智能染整设备对产品质量的影响
 智能染整设备在环保上的应用
 智能染整设备未来发展趋势预测
 智能染整设备与其他相关领域的联系
 智能染整设备的研发与市场推广策略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智能染整设备的基本原理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智能染整设备的发展趋势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智能染整设备的基本原理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智能染整设备的基本原理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通过计算机控制技术，实现对染整设备的自动化控制和智能化管理。</a:t>
            </a:r>
          </a:p>
          <a:p>
            <a:r>
              <a:t>2. 利用物联网技术，实现设备之间的互联互通，提高生产效率和质量。</a:t>
            </a:r>
          </a:p>
          <a:p>
            <a:r>
              <a:t>3. 通过大数据分析，实现对生产过程的实时监控和预测性维护，降低设备故障率和生产成本。</a:t>
            </a:r>
          </a:p>
          <a:p>
            <a:r>
              <a:t>4. 利用人工智能技术，实现对生产过程的智能优化和自适应控制，提高生产效率和产品质量。</a:t>
            </a:r>
          </a:p>
          <a:p>
            <a:r>
              <a:t>5. 通过云计算技术，实现对设备数据的集中存储和分析，提高数据利用效率和决策支持能力。</a:t>
            </a:r>
          </a:p>
          <a:p>
            <a:r>
              <a:t>6. 利用区块链技术，实现对设备数据的安全存储和共享，保护企业数据安全和知识产权。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现代染整设备的技术特点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智能染整设备的发展趋势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现代染整设备的技术特点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自动化控制技术是现代染整设备的重要技术特点之一，它能够实现设备的自动化操作，提高生产效率和产品质量。</a:t>
            </a:r>
          </a:p>
          <a:p>
            <a:r>
              <a:t>2. 自动化控制技术主要包括PLC控制系统、DCS控制系统、MES系统等，这些系统能够实现设备的远程监控和控制，提高设备的运行效率和稳定性。</a:t>
            </a:r>
          </a:p>
          <a:p>
            <a:r>
              <a:t>3. 随着科技的发展，自动化控制技术也在不断进步，未来的染整设备将更加智能化，能够实现设备的自我诊断和自我修复，提高设备的使用寿命和运行效率。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数字化技术是现代染整设备的另一个重要技术特点，它能够实现设备的数字化操作，提高生产效率和产品质量。</a:t>
            </a:r>
          </a:p>
          <a:p>
            <a:r>
              <a:t>2. 数字化技术主要包括ERP系统、CRM系统、SCM系统等，这些系统能够实现设备的数字化管理，提高设备的运行效率和稳定性。</a:t>
            </a:r>
          </a:p>
          <a:p>
            <a:r>
              <a:t>3. 随着科技的发展，数字化技术也在不断进步，未来的染整设备将更加智能化，能够实现设备的自我诊断和自我修复，提高设备的使用寿命和运行效率。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自动化控制技术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现代染整设备的技术特点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节能环保技术是现代染整设备的重要技术特点之一，它能够实现设备的节能环保操作，降低生产成本和环境污染。</a:t>
            </a:r>
          </a:p>
          <a:p>
            <a:r>
              <a:t>2. 节能环保技术主要包括热能回收技术、废水处理技术、废气处理技术等，这些技术能够实现设备的节能环保运行，提高设备的运行效率和稳定性。</a:t>
            </a:r>
          </a:p>
          <a:p>
            <a:r>
              <a:t>3. 随着科技的发展，节能环保技术也在不断进步，未来的染整设备将更加节能环保，能够实现设备的自我诊断和自我修复，提高设备的使用寿命和运行效率。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物联网技术是现代染整设备的重要技术特点之一，它能够实现设备的物联网操作，提高生产效率和产品质量。</a:t>
            </a:r>
          </a:p>
          <a:p>
            <a:r>
              <a:t>2. 物联网技术主要包括RFID技术、GPS技术、传感器技术等，这些技术能够实现设备的物联网管理，提高设备的运行效率和稳定性。</a:t>
            </a:r>
          </a:p>
          <a:p>
            <a:r>
              <a:t>3. 随着科技的发展，物联网技术也在不断进步，未来的染整设备将更加智能化，能够实现设备的自我诊断和自我修复，提高设备的使用寿命和运行效率。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现代染整设备的技术特点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人工智能技术是现代染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发展中的智能染整设备技术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智能染整设备的发展趋势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发展中的智能染整设备技术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自动化控制系统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自动化控制系统是智能染整设备的核心技术之一，通过采用先进的自动化控制技术，可以实现设备的自动控制和远程监控，提高生产效率和产品质量。</a:t>
            </a:r>
          </a:p>
          <a:p>
            <a:r>
              <a:t>2. 随着物联网、大数据和人工智能等技术的发展，自动化控制系统将更加智能化和灵活化，能够实现设备的自我诊断和自我调整，提高设备的稳定性和可靠性。</a:t>
            </a:r>
          </a:p>
          <a:p>
            <a:r>
              <a:t>3. 自动化控制系统的发展趋势是向更加智能化、网络化和模块化的方向发展，未来将会有更多的设备采用自动化控制系统，实现设备的智能化和网络化。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机器视觉技术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机器视觉技术是智能染整设备的重要技术之一，通过采用先进的机器视觉技术，可以实现设备的自动检测和自动控制，提高生产效率和产品质量。</a:t>
            </a:r>
          </a:p>
          <a:p>
            <a:r>
              <a:t>2. 随着深度学习和计算机视觉等技术的发展，机器视觉技术将更加智能化和精准化，能够实现设备的高精度检测和高精度控制。</a:t>
            </a:r>
          </a:p>
          <a:p>
            <a:r>
              <a:t>3. 机器视觉技术的发展趋势是向更加智能化、精准化和网络化的方向发展，未来将会有更多的设备采用机器视觉技术，实现设备的智能化和精准化。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发展中的智能染整设备技术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人工智能技术是智能染整设备的重要技术之一，通过采用先进的人工智能技术，可以实现设备的自动学习和自动优化，提高生产效率和产品质量。</a:t>
            </a:r>
          </a:p>
          <a:p>
            <a:r>
              <a:t>2. 随着深度学习和强化学习等技术的发展，人工智能技术将更加智能化和自适应，能够实现设备的自我学习和自我优化。</a:t>
            </a:r>
          </a:p>
          <a:p>
            <a:r>
              <a:t>3. 人工智能技术的发展趋势是向更加智能化、自适应和网络化的方向发展，未来将会有更多的设备采用人工智能技术，实现设备的智能化和自适应。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物联网技术是智能染整设备的重要技术之一，通过采用先进的物联网技术，可以实现设备的远程监控和远程控制，提高生产效率和产品质量。</a:t>
            </a:r>
          </a:p>
          <a:p>
            <a:r>
              <a:t>2. 随着5G和边缘计算等技术的发展，物联网技术将更加智能化和高效化，能够实现设备的高速传输和高速处理。</a:t>
            </a:r>
          </a:p>
          <a:p>
            <a:r>
              <a:t>3. 物联网技术的发展趋势是向更加智能化、高效化和安全化的方向发展，未来将会有更多的设备采用物联网技术，实现设备的智能化和高效化。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智能染整设备对产品质量的影响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智能染整设备的发展趋势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智能染整设备对产品质量的影响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自动化控制技术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提高生产效率：通过自动化的染整设备，可以实现智能化的生产流程控制，提高生产效率。</a:t>
            </a:r>
          </a:p>
          <a:p>
            <a:r>
              <a:t>2. 提升产品品质：自动化控制系统能够实时监控并调整生产过程中的各种参数，从而确保产品的质量稳定性和一致性。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实时监测：通过对染整设备产生的大量数据进行实时监测，能够及时发现并解决问题，保证生产的正常运行。</a:t>
            </a:r>
          </a:p>
          <a:p>
            <a:r>
              <a:t>2. 数据预测：基于大数据分析技术，可以通过历史数据预测未来可能出现的问题，提前做好预防措施。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智能染整设备对产品质量的影响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自动优化：通过机器学习算法，智能染整设备可以根据实际生产情况自动调整工艺参数，优化生产效果。</a:t>
            </a:r>
          </a:p>
          <a:p>
            <a:r>
              <a:t>2. 智能诊断：借助深度学习技术，设备可以对异常情况进行智能诊断，并给出解决方案。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远程监控：通过物联网技术，染整设备可以实现远程监控，管理人员可以在任何地方查看设备的运行状态。</a:t>
            </a:r>
          </a:p>
          <a:p>
            <a:r>
              <a:t>2. 自动报警：当设备出现故障或异常情况时，物联网系统会自动发出报警，及时通知相关人员进行处理。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智能染整设备对产品质量的影响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环保节能技术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减少污染：智能染整设备采用先进的环保技术和节能设备，可以有效减少生产过程中产生的污染。</a:t>
            </a:r>
          </a:p>
          <a:p>
            <a:r>
              <a:t>2. 节约能源：通过精确的控制和优化，智能染整设备能够有效地节约能源，降低生产成本。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柔性制造技术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高度灵活：通过应用柔性制造技术，智能染整设备可以快速切换不同的生产模式，满足不同客户的需求。</a:t>
            </a:r>
          </a:p>
          <a:p>
            <a:r>
              <a:t>2. 快速响应：通过与供应链系统的无缝对接，智能染整设备可以快速响应市场需求变化，提升市场竞争力。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https://d.book118.com/788024033054006043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智能染整设备的基本原理</vt:lpstr>
      <vt:lpstr> 智能染整设备的基本原理</vt:lpstr>
      <vt:lpstr> 现代染整设备的技术特点</vt:lpstr>
      <vt:lpstr> 现代染整设备的技术特点</vt:lpstr>
      <vt:lpstr> 现代染整设备的技术特点</vt:lpstr>
      <vt:lpstr> 现代染整设备的技术特点</vt:lpstr>
      <vt:lpstr> 发展中的智能染整设备技术</vt:lpstr>
      <vt:lpstr> 发展中的智能染整设备技术</vt:lpstr>
      <vt:lpstr> 发展中的智能染整设备技术</vt:lpstr>
      <vt:lpstr> 智能染整设备对产品质量的影响</vt:lpstr>
      <vt:lpstr> 智能染整设备对产品质量的影响</vt:lpstr>
      <vt:lpstr> 智能染整设备对产品质量的影响</vt:lpstr>
      <vt:lpstr> 智能染整设备对产品质量的影响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2024-09-22T22:23:02.976</cp:lastPrinted>
  <dcterms:created xsi:type="dcterms:W3CDTF">2024-09-22T14:23:02Z</dcterms:created>
  <dcterms:modified xsi:type="dcterms:W3CDTF">2024-09-22T14:23:05Z</dcterms:modified>
</cp:coreProperties>
</file>