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95E5-3F69-447A-BFF3-10E6BDC3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9CC1C-3D88-4F87-B00F-D0ABA3F2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CE71D-0636-4E23-AC42-169BA197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271A0-630C-4423-8CE0-15B8F7EC8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921A0-4418-494B-A822-E32ADCAED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7E0D1-816F-4BE4-9F87-DE8C73A5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DA7ED-8253-4F0A-B55D-CAB62E866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65521-9A14-410A-9F0B-2119D1FB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42F2E-A9BC-46BE-A6F1-D2350EF9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47106-C1EB-4D4B-9087-95F65159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277FA-D23E-4935-8226-CF7848B9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4072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垂体卒中护理查房ppt课件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垂体卒中康复与预后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垂体卒中护理研究热点与展望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垂体卒中概述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垂体卒中是指垂体及其邻近组织因各种原因引起的出血或梗塞，导致垂体功能减退或丧失，从而引发一系列内分泌失调和神经系统症状的疾病。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根据病因和病理机制，垂体卒中可分为出血性和梗塞性两类。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垂体卒中的常见病因包括垂体瘤、颅脑外伤、手术损伤、动脉粥样硬化等。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出血性垂体卒中主要是由于垂体内血管破裂所致，而梗塞性垂体卒中则是由于血管栓塞导致垂体组织缺血坏死。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垂体卒中可表现为头痛、视力障碍、视野缺损、眼肌麻痹、意识障碍等症状，以及内分泌功能紊乱如肾上腺皮质功能减退、甲状腺功能减退等。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垂体卒中的诊断主要依靠影像学检查，如头颅CT和MRI，以及内分泌功能检查。根据临床表现和检查结果，可对垂体卒中进行准确诊断。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垂体卒中治疗进展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根据垂体激素缺乏的类型和程度，给予相应的激素替代治疗，如甲状腺激素、肾上腺皮质激素和性腺激素等。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激素替代疗法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针对不同的症状，给予相应的药物治疗，如控制颅内压、减轻疼痛等。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通过鼻腔进入蝶窦，切开鞍底，切除病变组织，具有创伤小、恢复快的优点。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经鼻蝶窦入路手术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开颅手术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875" b="10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对于某些特殊情况，如病变位置较深或伴有其他颅内疾病，需要进行开颅手术。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手术后需要密切观察患者的生命体征、意识状态和瞳孔变化等情况，及时处理并发症。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通过放射线照射病变组织，使病变组织萎缩或消失，适用于较早期的患者。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通过血管内介入技术，将药物直接注入病变组织或阻塞供血动脉，具有创伤小、疗效好的优点。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垂体卒中护理常规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https://d.book118.com/788024072021006024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2024-08-31T01:23:36.393</cp:lastPrinted>
  <dcterms:created xsi:type="dcterms:W3CDTF">2024-08-30T17:23:36Z</dcterms:created>
  <dcterms:modified xsi:type="dcterms:W3CDTF">2024-08-30T17:23:38Z</dcterms:modified>
</cp:coreProperties>
</file>