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4F0D4-0D5C-4D44-84F4-0EF33D2E1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39B19-DC54-4C45-8F74-994CFE19C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3A0C2-0BAE-4C16-931F-577E33E6E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A3641-B01B-4DF9-A4BB-DCFBDDAF2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A7513F-DB96-42AB-B5DB-C472FCB83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8FA805-E528-4AC0-A3E2-D737BC8A8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F839EC-6FAF-45B6-BF84-AA906DE07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1E236-0D8D-433E-895E-0D61C597A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E69BE-C2FE-47E6-BF97-B447A6892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F1000-606D-40AC-9208-90FE45DBA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F1D61-75C2-402A-9878-4A1C52AFB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2710003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职业技能鉴定评员培训讲座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职业技能鉴定评员的职责与素质要求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职业技能鉴定的程序与方法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职业技能鉴定评员的实践操作技能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职业技能鉴定评员的沟通与协调能力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职业技能鉴定评员的职业道德与职业素养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职业技能鉴定是一项基于国家职业技能标准，对劳动者职业技能水平进行客观评价并颁发职业资格证书的制度。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通过职业技能鉴定，可以客观评价劳动者的职业技能水平，为企业选人用人提供依据，同时也有助于提高劳动者的职业素质和就业竞争力。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职业技能鉴定制度起源于工业革命时期，随着工业生产的发展和技术的进步，对劳动者技能的要求不断提高，职业技能鉴定制度逐渐建立和完善。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近年来，随着科技的进步和产业结构的调整，职业技能鉴定制度也在不断发展和完善。例如，鉴定方式从传统的笔试、实操向智能化、网络化方向发展，鉴定内容也更加注重实际操作能力和创新能力。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56" r="26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职业技能鉴定在促进劳动者技能提升、推动企业选人用人、提高产品质量和服务水平等方面发挥着重要作用。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职业技能鉴定制度的实施，对于提高劳动者的职业素质和就业竞争力、推动企业技术创新和产业升级、促进经济社会发展等方面都具有深远的影响。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职业技能鉴定的作用与影响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职业技能鉴定评员的职责与素质要求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职业技能鉴定评员的职责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制定和执行鉴定计划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根据职业技能标准和要求，制定具体的鉴定计划，并确保计划的顺利执行。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组织和实施鉴定过程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负责鉴定现场的组织和管理工作，确保鉴定过程公正、公平、公开。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评估和判定鉴定结果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根据鉴定标准和要求，对参加鉴定人员的技能水平进行评估和判定，并出具相应的鉴定证书。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良好的职业道德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具备高度的责任心和职业操守，能够公正、客观地进行鉴定工作。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较强的组织协调能力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能够有效地组织和管理鉴定现场，确保鉴定过程的顺利进行。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专业的技能知识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熟悉相关职业领域的技能标准和要求，具备相应的专业背景和技能水平。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良好的沟通和表达能力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能够与被鉴定人员进行有效的沟通和交流，清晰表达自己的意见和看法。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职业技能鉴定评员的素质要求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采用理论讲授、案例分析、实践操作等多种方式进行培训，确保评员全面掌握相关知识和技能。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包括职业技能鉴定的基本理论、方法和技巧，相关职业领域的技能标准和要求，以及职业道德和职业操守等方面的内容。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制定严格的考核标准，包括理论考试、实践操作考核、综合评价等多个方面，确保评员具备相应的职业素质和能力水平。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167" r="161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职业技能鉴定评员的培训与考核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职业技能鉴定的程序与方法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职业技能鉴定的程序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申请与受理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劳动者或用人单位提出申请，填写相关表格，并提交必要的证明材料。鉴定机构在收到申请后，进行资格审查，决定是否受理。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鉴定实施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鉴定机构组织专家，根据鉴定标准和规范，对申请者的职业技能进行实际操作考核和理论知识考试。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结果评定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根据考核和考试结果，结合申请者的工作表现和其他相关因素，进行综合评定，确定其职业技能等级。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证书颁发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对评定合格的申请者，鉴定机构颁发相应的职业技能等级证书，并在相关网站或媒体上公布。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通过现场操作、模拟操作等方式，对申请者的实际操作能力进行考核。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实际操作考核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采用笔试、机考等方式，对申请者的理论知识水平进行测试。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理论知识考试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结合申请者在工作中的表现，对其职业技能水平进行评价。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工作表现评价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如面试、答辩等，用于全面了解申请者的职业技能水平。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其他辅助方法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职业技能鉴定的方法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鉴定机构根据自身条件和实际情况制定的职业技能鉴定标准和规范，用于指导本机构的鉴定工作。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各行业根据自身特点制定的职业技能标准和规范，用于指导本行业的职业技能鉴定工作。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国家制定的职业技能标准和规范，是职业技能鉴定的基本依据。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企业根据自身需求和实际情况制定的职业技能标准和规范，用于企业内部的职业技能鉴定工作。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国家职业标准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企业标准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鉴定机构标准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职业技能鉴定的标准与规范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职业技能鉴定评员的实践操作技能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实践操作技能是指职业技能鉴定评员在具体工作场景中，运用专业知识和技能解决问题的能力。它涵盖了评员在操作过程中所展现的动作技能、心智技能和综合技能。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心智技能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涉及评员在分析和解决问题时所需的思维、判断和决策能力。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综合技能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评员在复杂工作环境中综合运用动作技能和心智技能的能力。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动作技能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包括评员在操作过程中涉及的肢体动作、设备操作等技能。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实践操作技能的定义与分类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https://d.book118.com/788027100035006043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2024-09-22T18:09:45.290</cp:lastPrinted>
  <dcterms:created xsi:type="dcterms:W3CDTF">2024-09-22T10:09:45Z</dcterms:created>
  <dcterms:modified xsi:type="dcterms:W3CDTF">2024-09-22T10:09:47Z</dcterms:modified>
</cp:coreProperties>
</file>