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D6CD49-4F46-4017-B3EF-23CCFF21F6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393AA8-E0A7-4DCE-AB32-E715E3EC85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A75204-E4D9-489B-8759-42CC2D16A1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B8C9DE-1B42-4218-8B12-8516ED85A8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EBAC6C4-59A0-4A60-B945-07A3A1751F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DF4EA63-4ADF-40B5-8F88-B4C5B2C38B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303707C-A3E0-4AFC-B34D-78D2D4AEFA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CAC460-4A20-4050-8E24-92AFA3D340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0FF032-0D5B-42A9-A10E-63B66E5FD4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3C1367-5EC7-400A-845B-DCCF30AEA3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FD6CE0-669F-45D3-9662-08FA61B9F6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27.jpeg" /><Relationship Id="rId4" Type="http://schemas.openxmlformats.org/officeDocument/2006/relationships/image" Target="../media/image28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9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0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030032126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彩票行业工作总结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2023-12-29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各类彩票销售情况分析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渠道拓展与运营管理优化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技术创新在彩票行业应用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风险防范与合规经营策略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总结回顾与未来发展规划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彩票行业已成为全球性的庞大产业，涉及多个国家和地区，年销售额巨大。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6958" r="695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彩票种类繁多，包括体育彩票、福利彩票、数字彩票等，玩法多样。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多样性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彩票行业通常与公益事业紧密结合，部分销售收入用于支持社会公益事业。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公益性质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彩票行业现状及特点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各国政府对彩票行业的监管逐渐加强，推动行业合法化、规范化发展。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合法化进程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税收政策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750" r="10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限制措施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5917" r="59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政府对彩票销售收入征收一定比例的税收，影响行业盈利模式和利润分配。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为防止彩票成瘾问题，政府会采取一系列限制措施，如购买年龄限制、销售时间限制等。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政策法规对行业影响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随着人们生活水平的提高和娱乐方式的多样化，彩票市场需求不断增长。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彩票消费者群体广泛，包括各年龄段、职业和收入阶层的人群。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消费者群体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消费者购买彩票的动机多样，包括娱乐、寻求刺激、支持公益等。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购买动机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市场需求与消费者群体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656" r="2365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611" r="2361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3660" r="2366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随着互联网技术的发展，彩票行业将加速数字化转型，提升用户体验和便利性。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彩票行业将不断探索新的游戏玩法和营销策略，以吸引更多消费者。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彩票行业将寻求与其他行业的跨界合作，拓展销售渠道和市场份额。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彩票行业将更加注重履行社会责任，加强公益事业的投入和支持。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数字化转型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创新发展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跨界合作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社会责任加强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各类彩票销售情况分析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4532" r="3453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传统型彩票销售额在过去一年中呈现出稳步增长的趋势，受益于品牌认知度的提高和销售渠道的拓展。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销售额稳步增长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尽管销售额有所增长，但传统型彩票在玩法创新方面仍显不足，缺乏吸引年轻人群的特色玩法。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玩法创新不足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传统型彩票销售情况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437" b="643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竞猜型彩票以其独特的参与感和悬念性吸引了大量彩民，销售额实现快速增长。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竞猜型彩票的销售得益于丰富的赛事资源，包括国内外各类体育比赛和大型娱乐活动。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竞猜型彩票销售情况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赛事资源丰富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竞猜热情高涨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便捷性受追捧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即开型彩票以其购买便捷、兑奖迅速的特点受到广大彩民的喜爱，销售额持续攀升。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品种多样化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即开型彩票在品种上不断创新，涵盖了多种主题和玩法，满足了不同彩民的需求。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即开型彩票销售情况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不同类型彩票销售对比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销售额占比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传统型彩票在总销售额中占比最大，竞猜型和即开型彩票占比相对较小，但增长速度较快。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彩民群体差异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传统型彩票主要吸引中老年彩民，而竞猜型和即开型彩票则更受年轻彩民的青睐。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市场前景展望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随着彩票市场的不断发展和年轻彩民群体的壮大，竞猜型和即开型彩票的市场前景将更加广阔。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渠道拓展与运营管理优化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线下渠道拓展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与实体店合作，增加彩票销售点，提高品牌曝光度和市场占有率。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线上渠道拓展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利用互联网和移动应用平台，开发彩票销售网站和APP，提供便捷快速的购彩体验。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跨界合作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与其他行业合作，如电影院、超市等，共同推广彩票品牌和销售。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线上线下渠道拓展策略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与合作伙伴签订长期合同，确保双方利益得到保障。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建立长期合作关系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定期与合作伙伴沟通，了解销售情况和市场动态，提供必要的培训和支持。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定期沟通与培训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设立激励机制，鼓励合作伙伴积极推广彩票销售，提高业绩。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激励措施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渠道合作伙伴关系维护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市场调研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开展市场调研，了解用户需求和市场趋势，为产品改进和营销策略提供依据。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运营优化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根据数据分析和市场调研结果，优化运营策略，提高销售效率和用户满意度。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销售数据分析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定期分析彩票销售数据，包括销售额、销售量、用户行为等，为决策提供支持。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运营数据分析及改进方向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https://d.book118.com/788030032126006026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2024-09-04T08:05:08.924</cp:lastPrinted>
  <dcterms:created xsi:type="dcterms:W3CDTF">2024-09-04T00:05:08Z</dcterms:created>
  <dcterms:modified xsi:type="dcterms:W3CDTF">2024-09-04T00:05:11Z</dcterms:modified>
</cp:coreProperties>
</file>