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60FC3-004D-4E73-BF0C-08D33D7C3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7DD631-464E-4A56-ADB9-8F2590228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DEA21-4002-4C8C-8735-00F1B72F8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65C688-A82F-4B82-97F4-61A240A51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942E9A-CD12-4F59-BDE6-A5CD90119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32BF8C-D306-4D25-AF73-E8770BF15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D7167A-6A95-43B0-AD1E-C17B2CCB5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C5A849-1A4F-4629-80CF-F89576383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51105F-EEB3-4DAB-8FFC-9204A0B00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B9BB5D-197E-464B-B456-5B2E04877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11177-2E90-400C-8B53-3A2AD0DA4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31032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小心隐患保障安全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隐患认知与重要性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家庭安全隐患排查与防范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交通安全出行注意事项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工作场所安全隐患防范策略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突发事件应急处理能力提升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总结：构建全面安全保障体系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隐患认知与重要性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77" r="314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357" r="2835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812" r="338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隐患是指可能导致事故发生的潜在危险因素或不安全状态。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根据性质和来源，隐患可分为人的不安全行为、物的不安全状态、环境的不良因素及管理缺陷等四类。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事故发生的根源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影响生产安全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威胁人员安全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368" b="3368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5000" b="150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1889" r="11889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隐患对安全影响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大多数事故都是由于隐患长期存在而未被及时发现和消除所导致的。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隐患会对生产过程造成干扰，降低生产效率，甚至引发生产安全事故。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隐患会对人员的生命安全和身体健康构成威胁，造成人员伤亡和财产损失。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125" r="11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加强宣传教育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通过宣传、培训等方式提高员工对隐患的认知和重视程度。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建立隐患排查机制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制定完善的隐患排查制度，明确排查责任人和排查周期，确保及时发现和消除隐患。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强化安全管理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加强安全管理制度建设，提高安全管理水平，从源头上减少隐患的产生。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提高隐患认知意识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家庭安全隐患排查与防范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老化电线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超负荷用电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违规用电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电气安全隐患及应对措施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定期检查电线是否老化、破损，及时更换。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避免同时使用多个大功率电器，防止电路超负荷。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安装漏电保护器、过载保护器等电气安全装置。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禁止私拉乱接电线，不使用不合格电器产品。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917" r="139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167" r="101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燃气泄漏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违规操作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通风换气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燃气安全隐患及应对措施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定期检查燃气管道、阀门是否漏气，使用肥皂水涂抹检测。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安装燃气报警器，确保及时发现燃气泄漏。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遵守燃气使用规定，不私自改装、拆卸燃气设施。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保持室内通风良好，避免燃气聚集引发事故。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08" r="14208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妥善存放易燃物品，远离火源和高温区域。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易燃物品管理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规范使用明火和电器，不私拉乱接电线，人走电断。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用火用电安全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安装坚固的防盗门窗，提高家庭防盗能力。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防盗门窗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与邻居保持友好关系，相互关照，共同防范盗窃等犯罪行为。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邻里守望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防火防盗措施与建议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交通安全出行注意事项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红灯停、绿灯行，黄灯减速慢行，不抢行、不闯红灯。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遵守交通信号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5" r="1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保持安全距离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792" r="8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礼让行车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583" r="8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与前车保持足够的安全距离，避免追尾事故。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礼让斑马线上的行人，礼让其他车辆，文明驾驶。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遵守交通规则，文明出行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时刻观察前方路况，提前预判可能出现的危险情况。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提前预判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根据道路条件和交通情况，合理控制车速，避免超速行驶。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控制车速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与前车保持安全距离，遇到紧急情况时能够有足够的时间和空间采取避让措施。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保持车距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驾驶员安全行车技巧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https://d.book118.com/788031032106006036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2024-09-16T02:23:57.454</cp:lastPrinted>
  <dcterms:created xsi:type="dcterms:W3CDTF">2024-09-15T18:23:57Z</dcterms:created>
  <dcterms:modified xsi:type="dcterms:W3CDTF">2024-09-15T18:23:59Z</dcterms:modified>
</cp:coreProperties>
</file>